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3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61" r:id="rId4"/>
    <p:sldId id="284" r:id="rId5"/>
    <p:sldId id="265" r:id="rId6"/>
    <p:sldId id="264" r:id="rId7"/>
    <p:sldId id="267" r:id="rId8"/>
    <p:sldId id="269" r:id="rId9"/>
    <p:sldId id="277" r:id="rId10"/>
    <p:sldId id="281" r:id="rId11"/>
    <p:sldId id="285" r:id="rId12"/>
    <p:sldId id="270" r:id="rId13"/>
    <p:sldId id="278" r:id="rId14"/>
    <p:sldId id="271" r:id="rId15"/>
    <p:sldId id="273" r:id="rId16"/>
    <p:sldId id="276" r:id="rId17"/>
    <p:sldId id="283" r:id="rId18"/>
    <p:sldId id="280" r:id="rId19"/>
    <p:sldId id="274" r:id="rId20"/>
    <p:sldId id="275" r:id="rId21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08080"/>
    <a:srgbClr val="000000"/>
    <a:srgbClr val="1560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D41524E-4593-4C0E-88CC-A8115C140E6C}" v="158" dt="2025-09-22T11:04:07.80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79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834" y="11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dre Wittmer" userId="3a837e7e-473d-4db7-a074-40a5e7a1ed2a" providerId="ADAL" clId="{C906E412-217C-4046-B65E-D92D5B7874B2}"/>
    <pc:docChg chg="undo custSel modSld">
      <pc:chgData name="Andre Wittmer" userId="3a837e7e-473d-4db7-a074-40a5e7a1ed2a" providerId="ADAL" clId="{C906E412-217C-4046-B65E-D92D5B7874B2}" dt="2025-09-22T11:04:23.168" v="445" actId="14100"/>
      <pc:docMkLst>
        <pc:docMk/>
      </pc:docMkLst>
      <pc:sldChg chg="addSp delSp modSp mod">
        <pc:chgData name="Andre Wittmer" userId="3a837e7e-473d-4db7-a074-40a5e7a1ed2a" providerId="ADAL" clId="{C906E412-217C-4046-B65E-D92D5B7874B2}" dt="2025-09-21T16:11:51.755" v="196" actId="20577"/>
        <pc:sldMkLst>
          <pc:docMk/>
          <pc:sldMk cId="432014317" sldId="256"/>
        </pc:sldMkLst>
        <pc:spChg chg="del">
          <ac:chgData name="Andre Wittmer" userId="3a837e7e-473d-4db7-a074-40a5e7a1ed2a" providerId="ADAL" clId="{C906E412-217C-4046-B65E-D92D5B7874B2}" dt="2025-09-21T16:06:16.217" v="0" actId="478"/>
          <ac:spMkLst>
            <pc:docMk/>
            <pc:sldMk cId="432014317" sldId="256"/>
            <ac:spMk id="3" creationId="{03FCB459-A194-5A41-6ED5-F6FA639BCD59}"/>
          </ac:spMkLst>
        </pc:spChg>
        <pc:spChg chg="mod">
          <ac:chgData name="Andre Wittmer" userId="3a837e7e-473d-4db7-a074-40a5e7a1ed2a" providerId="ADAL" clId="{C906E412-217C-4046-B65E-D92D5B7874B2}" dt="2025-09-21T16:09:14.539" v="76" actId="20577"/>
          <ac:spMkLst>
            <pc:docMk/>
            <pc:sldMk cId="432014317" sldId="256"/>
            <ac:spMk id="4" creationId="{E3923737-619C-2BAF-F5C9-F043D5023491}"/>
          </ac:spMkLst>
        </pc:spChg>
        <pc:spChg chg="add mod">
          <ac:chgData name="Andre Wittmer" userId="3a837e7e-473d-4db7-a074-40a5e7a1ed2a" providerId="ADAL" clId="{C906E412-217C-4046-B65E-D92D5B7874B2}" dt="2025-09-21T16:11:51.755" v="196" actId="20577"/>
          <ac:spMkLst>
            <pc:docMk/>
            <pc:sldMk cId="432014317" sldId="256"/>
            <ac:spMk id="9" creationId="{A75FFD4A-B6E5-BC7B-B79D-DBE4F689524F}"/>
          </ac:spMkLst>
        </pc:spChg>
      </pc:sldChg>
      <pc:sldChg chg="modSp">
        <pc:chgData name="Andre Wittmer" userId="3a837e7e-473d-4db7-a074-40a5e7a1ed2a" providerId="ADAL" clId="{C906E412-217C-4046-B65E-D92D5B7874B2}" dt="2025-09-21T16:16:40.137" v="281" actId="20577"/>
        <pc:sldMkLst>
          <pc:docMk/>
          <pc:sldMk cId="746474204" sldId="264"/>
        </pc:sldMkLst>
        <pc:graphicFrameChg chg="mod">
          <ac:chgData name="Andre Wittmer" userId="3a837e7e-473d-4db7-a074-40a5e7a1ed2a" providerId="ADAL" clId="{C906E412-217C-4046-B65E-D92D5B7874B2}" dt="2025-09-21T16:16:40.137" v="281" actId="20577"/>
          <ac:graphicFrameMkLst>
            <pc:docMk/>
            <pc:sldMk cId="746474204" sldId="264"/>
            <ac:graphicFrameMk id="90" creationId="{7497DB29-212C-C7BD-0C3C-1EA568368633}"/>
          </ac:graphicFrameMkLst>
        </pc:graphicFrameChg>
      </pc:sldChg>
      <pc:sldChg chg="modSp mod modAnim">
        <pc:chgData name="Andre Wittmer" userId="3a837e7e-473d-4db7-a074-40a5e7a1ed2a" providerId="ADAL" clId="{C906E412-217C-4046-B65E-D92D5B7874B2}" dt="2025-09-21T16:20:13.818" v="355" actId="20577"/>
        <pc:sldMkLst>
          <pc:docMk/>
          <pc:sldMk cId="3866331740" sldId="269"/>
        </pc:sldMkLst>
        <pc:spChg chg="mod">
          <ac:chgData name="Andre Wittmer" userId="3a837e7e-473d-4db7-a074-40a5e7a1ed2a" providerId="ADAL" clId="{C906E412-217C-4046-B65E-D92D5B7874B2}" dt="2025-09-21T16:17:51.897" v="283" actId="20577"/>
          <ac:spMkLst>
            <pc:docMk/>
            <pc:sldMk cId="3866331740" sldId="269"/>
            <ac:spMk id="2" creationId="{A4FD54DA-F955-A6F3-ABF0-56B005FF6557}"/>
          </ac:spMkLst>
        </pc:spChg>
        <pc:spChg chg="mod">
          <ac:chgData name="Andre Wittmer" userId="3a837e7e-473d-4db7-a074-40a5e7a1ed2a" providerId="ADAL" clId="{C906E412-217C-4046-B65E-D92D5B7874B2}" dt="2025-09-21T16:20:13.818" v="355" actId="20577"/>
          <ac:spMkLst>
            <pc:docMk/>
            <pc:sldMk cId="3866331740" sldId="269"/>
            <ac:spMk id="4" creationId="{508E4E98-63E3-02BA-0E4A-092B2D1534E6}"/>
          </ac:spMkLst>
        </pc:spChg>
        <pc:graphicFrameChg chg="mod">
          <ac:chgData name="Andre Wittmer" userId="3a837e7e-473d-4db7-a074-40a5e7a1ed2a" providerId="ADAL" clId="{C906E412-217C-4046-B65E-D92D5B7874B2}" dt="2025-09-21T16:18:26.027" v="330" actId="20577"/>
          <ac:graphicFrameMkLst>
            <pc:docMk/>
            <pc:sldMk cId="3866331740" sldId="269"/>
            <ac:graphicFrameMk id="25" creationId="{696C2FE5-AB50-7FB9-AFDE-92789280A286}"/>
          </ac:graphicFrameMkLst>
        </pc:graphicFrameChg>
      </pc:sldChg>
      <pc:sldChg chg="modSp mod">
        <pc:chgData name="Andre Wittmer" userId="3a837e7e-473d-4db7-a074-40a5e7a1ed2a" providerId="ADAL" clId="{C906E412-217C-4046-B65E-D92D5B7874B2}" dt="2025-09-22T11:04:23.168" v="445" actId="14100"/>
        <pc:sldMkLst>
          <pc:docMk/>
          <pc:sldMk cId="411290179" sldId="277"/>
        </pc:sldMkLst>
        <pc:spChg chg="mod">
          <ac:chgData name="Andre Wittmer" userId="3a837e7e-473d-4db7-a074-40a5e7a1ed2a" providerId="ADAL" clId="{C906E412-217C-4046-B65E-D92D5B7874B2}" dt="2025-09-22T11:03:55.237" v="442" actId="6549"/>
          <ac:spMkLst>
            <pc:docMk/>
            <pc:sldMk cId="411290179" sldId="277"/>
            <ac:spMk id="10" creationId="{71A7B805-6BA3-C468-4AD9-A89364C11BCB}"/>
          </ac:spMkLst>
        </pc:spChg>
        <pc:graphicFrameChg chg="mod">
          <ac:chgData name="Andre Wittmer" userId="3a837e7e-473d-4db7-a074-40a5e7a1ed2a" providerId="ADAL" clId="{C906E412-217C-4046-B65E-D92D5B7874B2}" dt="2025-09-22T11:04:23.168" v="445" actId="14100"/>
          <ac:graphicFrameMkLst>
            <pc:docMk/>
            <pc:sldMk cId="411290179" sldId="277"/>
            <ac:graphicFrameMk id="12" creationId="{3AE544E2-5008-7F2C-6139-40DF862FA0C2}"/>
          </ac:graphicFrameMkLst>
        </pc:graphicFrame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andre-wittmer-115b22137/" TargetMode="External"/><Relationship Id="rId2" Type="http://schemas.openxmlformats.org/officeDocument/2006/relationships/hyperlink" Target="https://www.xing.com/profile/Andre_Wittmer" TargetMode="External"/><Relationship Id="rId1" Type="http://schemas.openxmlformats.org/officeDocument/2006/relationships/hyperlink" Target="mailto:a.wittmer@wittmer-it.de" TargetMode="External"/></Relationships>
</file>

<file path=ppt/diagrams/_rels/data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12" Type="http://schemas.openxmlformats.org/officeDocument/2006/relationships/image" Target="../media/image37.svg"/><Relationship Id="rId2" Type="http://schemas.openxmlformats.org/officeDocument/2006/relationships/image" Target="../media/image27.svg"/><Relationship Id="rId1" Type="http://schemas.openxmlformats.org/officeDocument/2006/relationships/image" Target="../media/image26.png"/><Relationship Id="rId6" Type="http://schemas.openxmlformats.org/officeDocument/2006/relationships/image" Target="../media/image31.sv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0" Type="http://schemas.openxmlformats.org/officeDocument/2006/relationships/image" Target="../media/image35.svg"/><Relationship Id="rId4" Type="http://schemas.openxmlformats.org/officeDocument/2006/relationships/image" Target="../media/image29.svg"/><Relationship Id="rId9" Type="http://schemas.openxmlformats.org/officeDocument/2006/relationships/image" Target="../media/image34.png"/></Relationships>
</file>

<file path=ppt/diagrams/_rels/data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sv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svg"/><Relationship Id="rId1" Type="http://schemas.openxmlformats.org/officeDocument/2006/relationships/image" Target="../media/image39.png"/><Relationship Id="rId6" Type="http://schemas.openxmlformats.org/officeDocument/2006/relationships/image" Target="../media/image44.svg"/><Relationship Id="rId5" Type="http://schemas.openxmlformats.org/officeDocument/2006/relationships/image" Target="../media/image43.png"/><Relationship Id="rId4" Type="http://schemas.openxmlformats.org/officeDocument/2006/relationships/image" Target="../media/image42.svg"/></Relationships>
</file>

<file path=ppt/diagrams/_rels/data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13" Type="http://schemas.openxmlformats.org/officeDocument/2006/relationships/image" Target="../media/image23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sv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svg"/><Relationship Id="rId4" Type="http://schemas.openxmlformats.org/officeDocument/2006/relationships/image" Target="../media/image14.svg"/><Relationship Id="rId9" Type="http://schemas.openxmlformats.org/officeDocument/2006/relationships/image" Target="../media/image19.png"/><Relationship Id="rId14" Type="http://schemas.openxmlformats.org/officeDocument/2006/relationships/image" Target="../media/image24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andre-wittmer-115b22137/" TargetMode="External"/><Relationship Id="rId2" Type="http://schemas.openxmlformats.org/officeDocument/2006/relationships/hyperlink" Target="https://www.xing.com/profile/Andre_Wittmer" TargetMode="External"/><Relationship Id="rId1" Type="http://schemas.openxmlformats.org/officeDocument/2006/relationships/hyperlink" Target="mailto:a.wittmer@wittmer-it.de" TargetMode="External"/></Relationships>
</file>

<file path=ppt/diagrams/_rels/drawing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12" Type="http://schemas.openxmlformats.org/officeDocument/2006/relationships/image" Target="../media/image37.svg"/><Relationship Id="rId2" Type="http://schemas.openxmlformats.org/officeDocument/2006/relationships/image" Target="../media/image27.svg"/><Relationship Id="rId1" Type="http://schemas.openxmlformats.org/officeDocument/2006/relationships/image" Target="../media/image26.png"/><Relationship Id="rId6" Type="http://schemas.openxmlformats.org/officeDocument/2006/relationships/image" Target="../media/image31.sv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0" Type="http://schemas.openxmlformats.org/officeDocument/2006/relationships/image" Target="../media/image35.svg"/><Relationship Id="rId4" Type="http://schemas.openxmlformats.org/officeDocument/2006/relationships/image" Target="../media/image29.svg"/><Relationship Id="rId9" Type="http://schemas.openxmlformats.org/officeDocument/2006/relationships/image" Target="../media/image34.png"/></Relationships>
</file>

<file path=ppt/diagrams/_rels/drawing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sv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svg"/><Relationship Id="rId1" Type="http://schemas.openxmlformats.org/officeDocument/2006/relationships/image" Target="../media/image39.png"/><Relationship Id="rId6" Type="http://schemas.openxmlformats.org/officeDocument/2006/relationships/image" Target="../media/image44.svg"/><Relationship Id="rId5" Type="http://schemas.openxmlformats.org/officeDocument/2006/relationships/image" Target="../media/image43.png"/><Relationship Id="rId4" Type="http://schemas.openxmlformats.org/officeDocument/2006/relationships/image" Target="../media/image42.svg"/></Relationships>
</file>

<file path=ppt/diagrams/_rels/drawing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13" Type="http://schemas.openxmlformats.org/officeDocument/2006/relationships/image" Target="../media/image23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sv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svg"/><Relationship Id="rId4" Type="http://schemas.openxmlformats.org/officeDocument/2006/relationships/image" Target="../media/image14.svg"/><Relationship Id="rId9" Type="http://schemas.openxmlformats.org/officeDocument/2006/relationships/image" Target="../media/image19.png"/><Relationship Id="rId14" Type="http://schemas.openxmlformats.org/officeDocument/2006/relationships/image" Target="../media/image2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3_2">
  <dgm:title val=""/>
  <dgm:desc val=""/>
  <dgm:catLst>
    <dgm:cat type="accent3" pri="13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4_1">
  <dgm:title val=""/>
  <dgm:desc val=""/>
  <dgm:catLst>
    <dgm:cat type="accent4" pri="11100"/>
  </dgm:catLst>
  <dgm:styleLbl name="node0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4">
        <a:alpha val="4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55FF27A-3CB5-42FB-BCBB-3A446C0114E1}" type="doc">
      <dgm:prSet loTypeId="urn:microsoft.com/office/officeart/2005/8/layout/vList2" loCatId="list" qsTypeId="urn:microsoft.com/office/officeart/2005/8/quickstyle/simple1" qsCatId="simple" csTypeId="urn:microsoft.com/office/officeart/2005/8/colors/accent4_2" csCatId="accent4" phldr="1"/>
      <dgm:spPr/>
      <dgm:t>
        <a:bodyPr/>
        <a:lstStyle/>
        <a:p>
          <a:endParaRPr lang="en-US"/>
        </a:p>
      </dgm:t>
    </dgm:pt>
    <dgm:pt modelId="{E0CA781D-82F9-4845-BD18-92B92149A69E}">
      <dgm:prSet custT="1"/>
      <dgm:spPr/>
      <dgm:t>
        <a:bodyPr/>
        <a:lstStyle/>
        <a:p>
          <a:r>
            <a:rPr lang="de-DE" sz="1800" dirty="0"/>
            <a:t>E-Mail:	</a:t>
          </a:r>
          <a:r>
            <a:rPr lang="de-DE" sz="1800" dirty="0">
              <a:hlinkClick xmlns:r="http://schemas.openxmlformats.org/officeDocument/2006/relationships" r:id="rId1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a.wittmer@wittmer-it.de</a:t>
          </a:r>
          <a:endParaRPr lang="en-US" sz="1800" dirty="0"/>
        </a:p>
      </dgm:t>
    </dgm:pt>
    <dgm:pt modelId="{0F54B57D-A6A4-40E5-B4EA-832D50E55487}" type="parTrans" cxnId="{79C65D92-545F-4D3C-8AC5-2C4BB5522E33}">
      <dgm:prSet/>
      <dgm:spPr/>
      <dgm:t>
        <a:bodyPr/>
        <a:lstStyle/>
        <a:p>
          <a:endParaRPr lang="en-US"/>
        </a:p>
      </dgm:t>
    </dgm:pt>
    <dgm:pt modelId="{8FCF956E-80DD-4F6B-97EE-E9D30DE73AEE}" type="sibTrans" cxnId="{79C65D92-545F-4D3C-8AC5-2C4BB5522E33}">
      <dgm:prSet/>
      <dgm:spPr/>
      <dgm:t>
        <a:bodyPr/>
        <a:lstStyle/>
        <a:p>
          <a:endParaRPr lang="en-US"/>
        </a:p>
      </dgm:t>
    </dgm:pt>
    <dgm:pt modelId="{4CD3A05D-D9F2-4F1B-B5C8-83AFC1BD6574}">
      <dgm:prSet custT="1"/>
      <dgm:spPr/>
      <dgm:t>
        <a:bodyPr/>
        <a:lstStyle/>
        <a:p>
          <a:r>
            <a:rPr lang="de-DE" sz="1800" dirty="0"/>
            <a:t>Xing:	</a:t>
          </a:r>
          <a:r>
            <a:rPr lang="de-DE" sz="1800" dirty="0">
              <a:hlinkClick xmlns:r="http://schemas.openxmlformats.org/officeDocument/2006/relationships"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https://www.xing.com/profile/Andre_Wittmer</a:t>
          </a:r>
          <a:endParaRPr lang="en-US" sz="1800" dirty="0"/>
        </a:p>
      </dgm:t>
    </dgm:pt>
    <dgm:pt modelId="{D852B501-8CE7-4C58-BF18-2A21EE869575}" type="parTrans" cxnId="{51327552-736A-4EC2-9C36-B40549E5F7F5}">
      <dgm:prSet/>
      <dgm:spPr/>
      <dgm:t>
        <a:bodyPr/>
        <a:lstStyle/>
        <a:p>
          <a:endParaRPr lang="en-US"/>
        </a:p>
      </dgm:t>
    </dgm:pt>
    <dgm:pt modelId="{D718F526-C7D6-493E-A40F-625DF044A3E6}" type="sibTrans" cxnId="{51327552-736A-4EC2-9C36-B40549E5F7F5}">
      <dgm:prSet/>
      <dgm:spPr/>
      <dgm:t>
        <a:bodyPr/>
        <a:lstStyle/>
        <a:p>
          <a:endParaRPr lang="en-US"/>
        </a:p>
      </dgm:t>
    </dgm:pt>
    <dgm:pt modelId="{19AC24CE-D72A-4F06-B366-1BEDBF40EF41}">
      <dgm:prSet custT="1"/>
      <dgm:spPr/>
      <dgm:t>
        <a:bodyPr/>
        <a:lstStyle/>
        <a:p>
          <a:r>
            <a:rPr lang="de-DE" sz="1800" dirty="0"/>
            <a:t>LinkedIn: </a:t>
          </a:r>
          <a:r>
            <a:rPr lang="de-DE" sz="1800" dirty="0">
              <a:hlinkClick xmlns:r="http://schemas.openxmlformats.org/officeDocument/2006/relationships"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https://www.linkedin.com/in/andre-wittmer-115b22137/</a:t>
          </a:r>
          <a:endParaRPr lang="en-US" sz="1800" dirty="0"/>
        </a:p>
      </dgm:t>
    </dgm:pt>
    <dgm:pt modelId="{5C9CFDD2-427A-44E3-9D25-5C3BE9EC55E6}" type="parTrans" cxnId="{F3D3F14A-AD5E-428B-B69A-932D5DD9CF2C}">
      <dgm:prSet/>
      <dgm:spPr/>
      <dgm:t>
        <a:bodyPr/>
        <a:lstStyle/>
        <a:p>
          <a:endParaRPr lang="en-US"/>
        </a:p>
      </dgm:t>
    </dgm:pt>
    <dgm:pt modelId="{FC7F0345-BA2D-40E9-BA0E-AEFA0B5FC284}" type="sibTrans" cxnId="{F3D3F14A-AD5E-428B-B69A-932D5DD9CF2C}">
      <dgm:prSet/>
      <dgm:spPr/>
      <dgm:t>
        <a:bodyPr/>
        <a:lstStyle/>
        <a:p>
          <a:endParaRPr lang="en-US"/>
        </a:p>
      </dgm:t>
    </dgm:pt>
    <dgm:pt modelId="{DE08EDA9-01EA-4FA0-92D4-FEDA5C990462}" type="pres">
      <dgm:prSet presAssocID="{855FF27A-3CB5-42FB-BCBB-3A446C0114E1}" presName="linear" presStyleCnt="0">
        <dgm:presLayoutVars>
          <dgm:animLvl val="lvl"/>
          <dgm:resizeHandles val="exact"/>
        </dgm:presLayoutVars>
      </dgm:prSet>
      <dgm:spPr/>
    </dgm:pt>
    <dgm:pt modelId="{64FDFB2C-1F7F-41CF-8535-4FBB5C6ADBA4}" type="pres">
      <dgm:prSet presAssocID="{E0CA781D-82F9-4845-BD18-92B92149A69E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E8BECF0E-DB7A-468F-813C-257785152B0E}" type="pres">
      <dgm:prSet presAssocID="{8FCF956E-80DD-4F6B-97EE-E9D30DE73AEE}" presName="spacer" presStyleCnt="0"/>
      <dgm:spPr/>
    </dgm:pt>
    <dgm:pt modelId="{665CD6B0-5DB5-4DA5-B21A-EF210206F5BF}" type="pres">
      <dgm:prSet presAssocID="{4CD3A05D-D9F2-4F1B-B5C8-83AFC1BD6574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623BDA99-BC6A-4E99-BE78-BD9567ADC3A4}" type="pres">
      <dgm:prSet presAssocID="{D718F526-C7D6-493E-A40F-625DF044A3E6}" presName="spacer" presStyleCnt="0"/>
      <dgm:spPr/>
    </dgm:pt>
    <dgm:pt modelId="{92AF5374-13F5-4993-AAE1-3367C950CA24}" type="pres">
      <dgm:prSet presAssocID="{19AC24CE-D72A-4F06-B366-1BEDBF40EF41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F3D3F14A-AD5E-428B-B69A-932D5DD9CF2C}" srcId="{855FF27A-3CB5-42FB-BCBB-3A446C0114E1}" destId="{19AC24CE-D72A-4F06-B366-1BEDBF40EF41}" srcOrd="2" destOrd="0" parTransId="{5C9CFDD2-427A-44E3-9D25-5C3BE9EC55E6}" sibTransId="{FC7F0345-BA2D-40E9-BA0E-AEFA0B5FC284}"/>
    <dgm:cxn modelId="{6E089D4C-5C8C-44D1-A100-E0CB81FC91A9}" type="presOf" srcId="{E0CA781D-82F9-4845-BD18-92B92149A69E}" destId="{64FDFB2C-1F7F-41CF-8535-4FBB5C6ADBA4}" srcOrd="0" destOrd="0" presId="urn:microsoft.com/office/officeart/2005/8/layout/vList2"/>
    <dgm:cxn modelId="{51327552-736A-4EC2-9C36-B40549E5F7F5}" srcId="{855FF27A-3CB5-42FB-BCBB-3A446C0114E1}" destId="{4CD3A05D-D9F2-4F1B-B5C8-83AFC1BD6574}" srcOrd="1" destOrd="0" parTransId="{D852B501-8CE7-4C58-BF18-2A21EE869575}" sibTransId="{D718F526-C7D6-493E-A40F-625DF044A3E6}"/>
    <dgm:cxn modelId="{5A2FB755-349E-47E0-A882-0DFB0C046DF7}" type="presOf" srcId="{855FF27A-3CB5-42FB-BCBB-3A446C0114E1}" destId="{DE08EDA9-01EA-4FA0-92D4-FEDA5C990462}" srcOrd="0" destOrd="0" presId="urn:microsoft.com/office/officeart/2005/8/layout/vList2"/>
    <dgm:cxn modelId="{79C65D92-545F-4D3C-8AC5-2C4BB5522E33}" srcId="{855FF27A-3CB5-42FB-BCBB-3A446C0114E1}" destId="{E0CA781D-82F9-4845-BD18-92B92149A69E}" srcOrd="0" destOrd="0" parTransId="{0F54B57D-A6A4-40E5-B4EA-832D50E55487}" sibTransId="{8FCF956E-80DD-4F6B-97EE-E9D30DE73AEE}"/>
    <dgm:cxn modelId="{C511109E-5AF3-466E-B75B-AAF2B062BBB2}" type="presOf" srcId="{4CD3A05D-D9F2-4F1B-B5C8-83AFC1BD6574}" destId="{665CD6B0-5DB5-4DA5-B21A-EF210206F5BF}" srcOrd="0" destOrd="0" presId="urn:microsoft.com/office/officeart/2005/8/layout/vList2"/>
    <dgm:cxn modelId="{4B1AE7AD-E624-46F2-969B-149EB57B302C}" type="presOf" srcId="{19AC24CE-D72A-4F06-B366-1BEDBF40EF41}" destId="{92AF5374-13F5-4993-AAE1-3367C950CA24}" srcOrd="0" destOrd="0" presId="urn:microsoft.com/office/officeart/2005/8/layout/vList2"/>
    <dgm:cxn modelId="{EFB10CE6-2EBC-40DF-9302-84FC3007A91A}" type="presParOf" srcId="{DE08EDA9-01EA-4FA0-92D4-FEDA5C990462}" destId="{64FDFB2C-1F7F-41CF-8535-4FBB5C6ADBA4}" srcOrd="0" destOrd="0" presId="urn:microsoft.com/office/officeart/2005/8/layout/vList2"/>
    <dgm:cxn modelId="{557B8CC5-95BE-4245-9E64-7646A0B7A6E8}" type="presParOf" srcId="{DE08EDA9-01EA-4FA0-92D4-FEDA5C990462}" destId="{E8BECF0E-DB7A-468F-813C-257785152B0E}" srcOrd="1" destOrd="0" presId="urn:microsoft.com/office/officeart/2005/8/layout/vList2"/>
    <dgm:cxn modelId="{6B40403E-DB3F-48D5-A3F5-DB424EB50760}" type="presParOf" srcId="{DE08EDA9-01EA-4FA0-92D4-FEDA5C990462}" destId="{665CD6B0-5DB5-4DA5-B21A-EF210206F5BF}" srcOrd="2" destOrd="0" presId="urn:microsoft.com/office/officeart/2005/8/layout/vList2"/>
    <dgm:cxn modelId="{E478C9C1-0EE7-44B5-A1B8-07726D7091F0}" type="presParOf" srcId="{DE08EDA9-01EA-4FA0-92D4-FEDA5C990462}" destId="{623BDA99-BC6A-4E99-BE78-BD9567ADC3A4}" srcOrd="3" destOrd="0" presId="urn:microsoft.com/office/officeart/2005/8/layout/vList2"/>
    <dgm:cxn modelId="{4B8A4510-F77A-40D9-89FB-B9C3673FBD37}" type="presParOf" srcId="{DE08EDA9-01EA-4FA0-92D4-FEDA5C990462}" destId="{92AF5374-13F5-4993-AAE1-3367C950CA24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81ABC586-E26D-4D59-A071-4F025893F690}" type="doc">
      <dgm:prSet loTypeId="urn:microsoft.com/office/officeart/2005/8/layout/hierarchy3" loCatId="hierarchy" qsTypeId="urn:microsoft.com/office/officeart/2005/8/quickstyle/simple1" qsCatId="simple" csTypeId="urn:microsoft.com/office/officeart/2005/8/colors/accent4_2" csCatId="accent4"/>
      <dgm:spPr/>
      <dgm:t>
        <a:bodyPr/>
        <a:lstStyle/>
        <a:p>
          <a:endParaRPr lang="en-US"/>
        </a:p>
      </dgm:t>
    </dgm:pt>
    <dgm:pt modelId="{B1E35DF8-976B-4E1B-8733-E3930DD64093}">
      <dgm:prSet/>
      <dgm:spPr/>
      <dgm:t>
        <a:bodyPr/>
        <a:lstStyle/>
        <a:p>
          <a:r>
            <a:rPr lang="de-DE" dirty="0" err="1"/>
            <a:t>sys.availability_groups</a:t>
          </a:r>
          <a:r>
            <a:rPr lang="de-DE" dirty="0"/>
            <a:t> </a:t>
          </a:r>
          <a:endParaRPr lang="en-US" dirty="0"/>
        </a:p>
      </dgm:t>
    </dgm:pt>
    <dgm:pt modelId="{724DD9A9-E115-4463-9C89-19E227ED5BCE}" type="parTrans" cxnId="{E5B1CC37-77E0-40E6-9288-6494234A0096}">
      <dgm:prSet/>
      <dgm:spPr/>
      <dgm:t>
        <a:bodyPr/>
        <a:lstStyle/>
        <a:p>
          <a:endParaRPr lang="en-US"/>
        </a:p>
      </dgm:t>
    </dgm:pt>
    <dgm:pt modelId="{7226A925-3094-46CB-B8EC-37CA4AE1B2E3}" type="sibTrans" cxnId="{E5B1CC37-77E0-40E6-9288-6494234A0096}">
      <dgm:prSet/>
      <dgm:spPr/>
      <dgm:t>
        <a:bodyPr/>
        <a:lstStyle/>
        <a:p>
          <a:endParaRPr lang="en-US"/>
        </a:p>
      </dgm:t>
    </dgm:pt>
    <dgm:pt modelId="{A3A2EB41-5067-4BC1-BE8D-53178843F0DB}">
      <dgm:prSet/>
      <dgm:spPr/>
      <dgm:t>
        <a:bodyPr/>
        <a:lstStyle/>
        <a:p>
          <a:r>
            <a:rPr lang="de-DE"/>
            <a:t>is_contained</a:t>
          </a:r>
          <a:endParaRPr lang="en-US"/>
        </a:p>
      </dgm:t>
    </dgm:pt>
    <dgm:pt modelId="{26920F2A-2BE3-4B57-BE68-593A710C2F2A}" type="parTrans" cxnId="{2C266500-3FB0-47CF-9400-6CDF1FB4973D}">
      <dgm:prSet/>
      <dgm:spPr/>
      <dgm:t>
        <a:bodyPr/>
        <a:lstStyle/>
        <a:p>
          <a:endParaRPr lang="en-US"/>
        </a:p>
      </dgm:t>
    </dgm:pt>
    <dgm:pt modelId="{A476A6D4-138E-4BA4-8459-E00A231D9FD6}" type="sibTrans" cxnId="{2C266500-3FB0-47CF-9400-6CDF1FB4973D}">
      <dgm:prSet/>
      <dgm:spPr/>
      <dgm:t>
        <a:bodyPr/>
        <a:lstStyle/>
        <a:p>
          <a:endParaRPr lang="en-US"/>
        </a:p>
      </dgm:t>
    </dgm:pt>
    <dgm:pt modelId="{D82C1049-BF8F-47F9-ABA7-82C54B7FBB21}">
      <dgm:prSet/>
      <dgm:spPr/>
      <dgm:t>
        <a:bodyPr/>
        <a:lstStyle/>
        <a:p>
          <a:r>
            <a:rPr lang="de-DE" dirty="0" err="1"/>
            <a:t>sys.dm_exec_sessions</a:t>
          </a:r>
          <a:endParaRPr lang="en-US" dirty="0"/>
        </a:p>
      </dgm:t>
    </dgm:pt>
    <dgm:pt modelId="{2F4E4521-D9EA-474A-8863-68D125A1AFB8}" type="parTrans" cxnId="{196CA975-18CB-43C9-971D-436F0AB6ACF5}">
      <dgm:prSet/>
      <dgm:spPr/>
      <dgm:t>
        <a:bodyPr/>
        <a:lstStyle/>
        <a:p>
          <a:endParaRPr lang="en-US"/>
        </a:p>
      </dgm:t>
    </dgm:pt>
    <dgm:pt modelId="{9435CB82-A04A-4D41-8056-5941D8237D6B}" type="sibTrans" cxnId="{196CA975-18CB-43C9-971D-436F0AB6ACF5}">
      <dgm:prSet/>
      <dgm:spPr/>
      <dgm:t>
        <a:bodyPr/>
        <a:lstStyle/>
        <a:p>
          <a:endParaRPr lang="en-US"/>
        </a:p>
      </dgm:t>
    </dgm:pt>
    <dgm:pt modelId="{7140BE5A-FFC0-4C44-BF66-449358908A21}">
      <dgm:prSet/>
      <dgm:spPr/>
      <dgm:t>
        <a:bodyPr/>
        <a:lstStyle/>
        <a:p>
          <a:r>
            <a:rPr lang="de-DE"/>
            <a:t>contained_availability_group_id</a:t>
          </a:r>
          <a:endParaRPr lang="en-US"/>
        </a:p>
      </dgm:t>
    </dgm:pt>
    <dgm:pt modelId="{8E8F3C95-765E-45DB-9CC9-3FD6E6BABE8A}" type="parTrans" cxnId="{289E9564-EB2B-42F4-9186-C0A08A61146F}">
      <dgm:prSet/>
      <dgm:spPr/>
      <dgm:t>
        <a:bodyPr/>
        <a:lstStyle/>
        <a:p>
          <a:endParaRPr lang="en-US"/>
        </a:p>
      </dgm:t>
    </dgm:pt>
    <dgm:pt modelId="{9A94A9E7-2B8D-4B53-9535-F43579AA87EB}" type="sibTrans" cxnId="{289E9564-EB2B-42F4-9186-C0A08A61146F}">
      <dgm:prSet/>
      <dgm:spPr/>
      <dgm:t>
        <a:bodyPr/>
        <a:lstStyle/>
        <a:p>
          <a:endParaRPr lang="en-US"/>
        </a:p>
      </dgm:t>
    </dgm:pt>
    <dgm:pt modelId="{DAE60A7E-BEB0-41E3-8207-ACB4ED16402B}" type="pres">
      <dgm:prSet presAssocID="{81ABC586-E26D-4D59-A071-4F025893F690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D4B37DD7-04BF-4478-A6C8-B5D8BC32231B}" type="pres">
      <dgm:prSet presAssocID="{B1E35DF8-976B-4E1B-8733-E3930DD64093}" presName="root" presStyleCnt="0"/>
      <dgm:spPr/>
    </dgm:pt>
    <dgm:pt modelId="{05883459-02E7-4970-8396-BB105BC4335C}" type="pres">
      <dgm:prSet presAssocID="{B1E35DF8-976B-4E1B-8733-E3930DD64093}" presName="rootComposite" presStyleCnt="0"/>
      <dgm:spPr/>
    </dgm:pt>
    <dgm:pt modelId="{DAD85707-31D1-4691-85A0-6526B321B18C}" type="pres">
      <dgm:prSet presAssocID="{B1E35DF8-976B-4E1B-8733-E3930DD64093}" presName="rootText" presStyleLbl="node1" presStyleIdx="0" presStyleCnt="2"/>
      <dgm:spPr/>
    </dgm:pt>
    <dgm:pt modelId="{8646DA52-EE54-467D-8382-37212188FE37}" type="pres">
      <dgm:prSet presAssocID="{B1E35DF8-976B-4E1B-8733-E3930DD64093}" presName="rootConnector" presStyleLbl="node1" presStyleIdx="0" presStyleCnt="2"/>
      <dgm:spPr/>
    </dgm:pt>
    <dgm:pt modelId="{B83145DA-F91C-47A4-9764-FA9E281D882E}" type="pres">
      <dgm:prSet presAssocID="{B1E35DF8-976B-4E1B-8733-E3930DD64093}" presName="childShape" presStyleCnt="0"/>
      <dgm:spPr/>
    </dgm:pt>
    <dgm:pt modelId="{0660F313-766D-4DDE-AF49-E67EF3864650}" type="pres">
      <dgm:prSet presAssocID="{26920F2A-2BE3-4B57-BE68-593A710C2F2A}" presName="Name13" presStyleLbl="parChTrans1D2" presStyleIdx="0" presStyleCnt="2"/>
      <dgm:spPr/>
    </dgm:pt>
    <dgm:pt modelId="{077DC638-0BA6-4ADC-9AD1-7BC4853C0C10}" type="pres">
      <dgm:prSet presAssocID="{A3A2EB41-5067-4BC1-BE8D-53178843F0DB}" presName="childText" presStyleLbl="bgAcc1" presStyleIdx="0" presStyleCnt="2">
        <dgm:presLayoutVars>
          <dgm:bulletEnabled val="1"/>
        </dgm:presLayoutVars>
      </dgm:prSet>
      <dgm:spPr/>
    </dgm:pt>
    <dgm:pt modelId="{0921FFED-7119-40C3-ADBD-432DBFE6C9BE}" type="pres">
      <dgm:prSet presAssocID="{D82C1049-BF8F-47F9-ABA7-82C54B7FBB21}" presName="root" presStyleCnt="0"/>
      <dgm:spPr/>
    </dgm:pt>
    <dgm:pt modelId="{AD13D97A-03DE-4CCE-A0AC-9E2393CF966B}" type="pres">
      <dgm:prSet presAssocID="{D82C1049-BF8F-47F9-ABA7-82C54B7FBB21}" presName="rootComposite" presStyleCnt="0"/>
      <dgm:spPr/>
    </dgm:pt>
    <dgm:pt modelId="{87334164-695D-4BB3-B440-6903FF89BDA5}" type="pres">
      <dgm:prSet presAssocID="{D82C1049-BF8F-47F9-ABA7-82C54B7FBB21}" presName="rootText" presStyleLbl="node1" presStyleIdx="1" presStyleCnt="2"/>
      <dgm:spPr/>
    </dgm:pt>
    <dgm:pt modelId="{623149E0-180D-4F5A-8A34-31FAF3D8B41D}" type="pres">
      <dgm:prSet presAssocID="{D82C1049-BF8F-47F9-ABA7-82C54B7FBB21}" presName="rootConnector" presStyleLbl="node1" presStyleIdx="1" presStyleCnt="2"/>
      <dgm:spPr/>
    </dgm:pt>
    <dgm:pt modelId="{70F10600-22B2-4C9B-BD38-67B1BA90217F}" type="pres">
      <dgm:prSet presAssocID="{D82C1049-BF8F-47F9-ABA7-82C54B7FBB21}" presName="childShape" presStyleCnt="0"/>
      <dgm:spPr/>
    </dgm:pt>
    <dgm:pt modelId="{B4C0B030-5AF8-444B-B46F-2D241ADC514E}" type="pres">
      <dgm:prSet presAssocID="{8E8F3C95-765E-45DB-9CC9-3FD6E6BABE8A}" presName="Name13" presStyleLbl="parChTrans1D2" presStyleIdx="1" presStyleCnt="2"/>
      <dgm:spPr/>
    </dgm:pt>
    <dgm:pt modelId="{1B5E6073-3ACA-4B01-9AA3-94C0BAFB5461}" type="pres">
      <dgm:prSet presAssocID="{7140BE5A-FFC0-4C44-BF66-449358908A21}" presName="childText" presStyleLbl="bgAcc1" presStyleIdx="1" presStyleCnt="2">
        <dgm:presLayoutVars>
          <dgm:bulletEnabled val="1"/>
        </dgm:presLayoutVars>
      </dgm:prSet>
      <dgm:spPr/>
    </dgm:pt>
  </dgm:ptLst>
  <dgm:cxnLst>
    <dgm:cxn modelId="{2C266500-3FB0-47CF-9400-6CDF1FB4973D}" srcId="{B1E35DF8-976B-4E1B-8733-E3930DD64093}" destId="{A3A2EB41-5067-4BC1-BE8D-53178843F0DB}" srcOrd="0" destOrd="0" parTransId="{26920F2A-2BE3-4B57-BE68-593A710C2F2A}" sibTransId="{A476A6D4-138E-4BA4-8459-E00A231D9FD6}"/>
    <dgm:cxn modelId="{8B815223-8FD9-47B4-91C5-023F38CD6442}" type="presOf" srcId="{8E8F3C95-765E-45DB-9CC9-3FD6E6BABE8A}" destId="{B4C0B030-5AF8-444B-B46F-2D241ADC514E}" srcOrd="0" destOrd="0" presId="urn:microsoft.com/office/officeart/2005/8/layout/hierarchy3"/>
    <dgm:cxn modelId="{E5B1CC37-77E0-40E6-9288-6494234A0096}" srcId="{81ABC586-E26D-4D59-A071-4F025893F690}" destId="{B1E35DF8-976B-4E1B-8733-E3930DD64093}" srcOrd="0" destOrd="0" parTransId="{724DD9A9-E115-4463-9C89-19E227ED5BCE}" sibTransId="{7226A925-3094-46CB-B8EC-37CA4AE1B2E3}"/>
    <dgm:cxn modelId="{42FBE55C-F6D5-4E7B-9894-BE5796B03E8C}" type="presOf" srcId="{81ABC586-E26D-4D59-A071-4F025893F690}" destId="{DAE60A7E-BEB0-41E3-8207-ACB4ED16402B}" srcOrd="0" destOrd="0" presId="urn:microsoft.com/office/officeart/2005/8/layout/hierarchy3"/>
    <dgm:cxn modelId="{289E9564-EB2B-42F4-9186-C0A08A61146F}" srcId="{D82C1049-BF8F-47F9-ABA7-82C54B7FBB21}" destId="{7140BE5A-FFC0-4C44-BF66-449358908A21}" srcOrd="0" destOrd="0" parTransId="{8E8F3C95-765E-45DB-9CC9-3FD6E6BABE8A}" sibTransId="{9A94A9E7-2B8D-4B53-9535-F43579AA87EB}"/>
    <dgm:cxn modelId="{620DE049-C91F-4178-8AB6-3BCBD7E694DE}" type="presOf" srcId="{B1E35DF8-976B-4E1B-8733-E3930DD64093}" destId="{DAD85707-31D1-4691-85A0-6526B321B18C}" srcOrd="0" destOrd="0" presId="urn:microsoft.com/office/officeart/2005/8/layout/hierarchy3"/>
    <dgm:cxn modelId="{B072146A-7193-43D9-BB72-C54439D1FF90}" type="presOf" srcId="{26920F2A-2BE3-4B57-BE68-593A710C2F2A}" destId="{0660F313-766D-4DDE-AF49-E67EF3864650}" srcOrd="0" destOrd="0" presId="urn:microsoft.com/office/officeart/2005/8/layout/hierarchy3"/>
    <dgm:cxn modelId="{75D86572-38A8-4148-B580-04E0F1A14687}" type="presOf" srcId="{7140BE5A-FFC0-4C44-BF66-449358908A21}" destId="{1B5E6073-3ACA-4B01-9AA3-94C0BAFB5461}" srcOrd="0" destOrd="0" presId="urn:microsoft.com/office/officeart/2005/8/layout/hierarchy3"/>
    <dgm:cxn modelId="{196CA975-18CB-43C9-971D-436F0AB6ACF5}" srcId="{81ABC586-E26D-4D59-A071-4F025893F690}" destId="{D82C1049-BF8F-47F9-ABA7-82C54B7FBB21}" srcOrd="1" destOrd="0" parTransId="{2F4E4521-D9EA-474A-8863-68D125A1AFB8}" sibTransId="{9435CB82-A04A-4D41-8056-5941D8237D6B}"/>
    <dgm:cxn modelId="{BFE72A8E-DB13-4CE3-AE86-877E1E1ED603}" type="presOf" srcId="{D82C1049-BF8F-47F9-ABA7-82C54B7FBB21}" destId="{87334164-695D-4BB3-B440-6903FF89BDA5}" srcOrd="0" destOrd="0" presId="urn:microsoft.com/office/officeart/2005/8/layout/hierarchy3"/>
    <dgm:cxn modelId="{9DB4E6C5-BB21-405C-BD0A-5CD146C6B14F}" type="presOf" srcId="{D82C1049-BF8F-47F9-ABA7-82C54B7FBB21}" destId="{623149E0-180D-4F5A-8A34-31FAF3D8B41D}" srcOrd="1" destOrd="0" presId="urn:microsoft.com/office/officeart/2005/8/layout/hierarchy3"/>
    <dgm:cxn modelId="{052DE9C7-4F3B-4585-8A60-C0C9BF152413}" type="presOf" srcId="{B1E35DF8-976B-4E1B-8733-E3930DD64093}" destId="{8646DA52-EE54-467D-8382-37212188FE37}" srcOrd="1" destOrd="0" presId="urn:microsoft.com/office/officeart/2005/8/layout/hierarchy3"/>
    <dgm:cxn modelId="{4DD204FC-DEFE-4912-920F-A355F1E77949}" type="presOf" srcId="{A3A2EB41-5067-4BC1-BE8D-53178843F0DB}" destId="{077DC638-0BA6-4ADC-9AD1-7BC4853C0C10}" srcOrd="0" destOrd="0" presId="urn:microsoft.com/office/officeart/2005/8/layout/hierarchy3"/>
    <dgm:cxn modelId="{983F64D0-262C-46D0-B592-C53DE0181091}" type="presParOf" srcId="{DAE60A7E-BEB0-41E3-8207-ACB4ED16402B}" destId="{D4B37DD7-04BF-4478-A6C8-B5D8BC32231B}" srcOrd="0" destOrd="0" presId="urn:microsoft.com/office/officeart/2005/8/layout/hierarchy3"/>
    <dgm:cxn modelId="{CA7F23CE-1BAE-4957-97DA-451216737850}" type="presParOf" srcId="{D4B37DD7-04BF-4478-A6C8-B5D8BC32231B}" destId="{05883459-02E7-4970-8396-BB105BC4335C}" srcOrd="0" destOrd="0" presId="urn:microsoft.com/office/officeart/2005/8/layout/hierarchy3"/>
    <dgm:cxn modelId="{B8BA6009-E04B-40CD-8600-347AB7465CAA}" type="presParOf" srcId="{05883459-02E7-4970-8396-BB105BC4335C}" destId="{DAD85707-31D1-4691-85A0-6526B321B18C}" srcOrd="0" destOrd="0" presId="urn:microsoft.com/office/officeart/2005/8/layout/hierarchy3"/>
    <dgm:cxn modelId="{14C6A387-835E-4F2D-8441-773199EFA669}" type="presParOf" srcId="{05883459-02E7-4970-8396-BB105BC4335C}" destId="{8646DA52-EE54-467D-8382-37212188FE37}" srcOrd="1" destOrd="0" presId="urn:microsoft.com/office/officeart/2005/8/layout/hierarchy3"/>
    <dgm:cxn modelId="{7E9FA2EB-6069-4960-948F-3708C02871B4}" type="presParOf" srcId="{D4B37DD7-04BF-4478-A6C8-B5D8BC32231B}" destId="{B83145DA-F91C-47A4-9764-FA9E281D882E}" srcOrd="1" destOrd="0" presId="urn:microsoft.com/office/officeart/2005/8/layout/hierarchy3"/>
    <dgm:cxn modelId="{28A2A30B-7494-4473-B418-802F351F6B3E}" type="presParOf" srcId="{B83145DA-F91C-47A4-9764-FA9E281D882E}" destId="{0660F313-766D-4DDE-AF49-E67EF3864650}" srcOrd="0" destOrd="0" presId="urn:microsoft.com/office/officeart/2005/8/layout/hierarchy3"/>
    <dgm:cxn modelId="{95A08A38-5F10-43FF-8782-09E98E09BECA}" type="presParOf" srcId="{B83145DA-F91C-47A4-9764-FA9E281D882E}" destId="{077DC638-0BA6-4ADC-9AD1-7BC4853C0C10}" srcOrd="1" destOrd="0" presId="urn:microsoft.com/office/officeart/2005/8/layout/hierarchy3"/>
    <dgm:cxn modelId="{85DFE573-912A-462B-A9C1-6F22EA88706E}" type="presParOf" srcId="{DAE60A7E-BEB0-41E3-8207-ACB4ED16402B}" destId="{0921FFED-7119-40C3-ADBD-432DBFE6C9BE}" srcOrd="1" destOrd="0" presId="urn:microsoft.com/office/officeart/2005/8/layout/hierarchy3"/>
    <dgm:cxn modelId="{9DB8D5AB-671F-4B30-8A01-8F7AB4492847}" type="presParOf" srcId="{0921FFED-7119-40C3-ADBD-432DBFE6C9BE}" destId="{AD13D97A-03DE-4CCE-A0AC-9E2393CF966B}" srcOrd="0" destOrd="0" presId="urn:microsoft.com/office/officeart/2005/8/layout/hierarchy3"/>
    <dgm:cxn modelId="{BF6CE9F8-638A-467E-911C-4BA4A7C1C07A}" type="presParOf" srcId="{AD13D97A-03DE-4CCE-A0AC-9E2393CF966B}" destId="{87334164-695D-4BB3-B440-6903FF89BDA5}" srcOrd="0" destOrd="0" presId="urn:microsoft.com/office/officeart/2005/8/layout/hierarchy3"/>
    <dgm:cxn modelId="{68D0E38C-633C-43A0-8D22-8CD2A78E2DC6}" type="presParOf" srcId="{AD13D97A-03DE-4CCE-A0AC-9E2393CF966B}" destId="{623149E0-180D-4F5A-8A34-31FAF3D8B41D}" srcOrd="1" destOrd="0" presId="urn:microsoft.com/office/officeart/2005/8/layout/hierarchy3"/>
    <dgm:cxn modelId="{15C6F22A-56D3-4DEE-96E4-813BE006B4BB}" type="presParOf" srcId="{0921FFED-7119-40C3-ADBD-432DBFE6C9BE}" destId="{70F10600-22B2-4C9B-BD38-67B1BA90217F}" srcOrd="1" destOrd="0" presId="urn:microsoft.com/office/officeart/2005/8/layout/hierarchy3"/>
    <dgm:cxn modelId="{9D8637E7-3125-45E6-89A7-30569D74DA2F}" type="presParOf" srcId="{70F10600-22B2-4C9B-BD38-67B1BA90217F}" destId="{B4C0B030-5AF8-444B-B46F-2D241ADC514E}" srcOrd="0" destOrd="0" presId="urn:microsoft.com/office/officeart/2005/8/layout/hierarchy3"/>
    <dgm:cxn modelId="{28E665BD-D896-4B48-B70F-1F4E0C33F013}" type="presParOf" srcId="{70F10600-22B2-4C9B-BD38-67B1BA90217F}" destId="{1B5E6073-3ACA-4B01-9AA3-94C0BAFB5461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49D6B3EC-C8A0-467D-99D4-ED6919C952E2}" type="doc">
      <dgm:prSet loTypeId="urn:microsoft.com/office/officeart/2018/2/layout/IconCircleList" loCatId="icon" qsTypeId="urn:microsoft.com/office/officeart/2005/8/quickstyle/simple2" qsCatId="simple" csTypeId="urn:microsoft.com/office/officeart/2005/8/colors/accent4_2" csCatId="accent4" phldr="1"/>
      <dgm:spPr/>
      <dgm:t>
        <a:bodyPr/>
        <a:lstStyle/>
        <a:p>
          <a:endParaRPr lang="en-US"/>
        </a:p>
      </dgm:t>
    </dgm:pt>
    <dgm:pt modelId="{296861DC-7280-4DEC-987D-44C9D72BFA2E}">
      <dgm:prSet/>
      <dgm:spPr/>
      <dgm:t>
        <a:bodyPr/>
        <a:lstStyle/>
        <a:p>
          <a:pPr>
            <a:lnSpc>
              <a:spcPct val="100000"/>
            </a:lnSpc>
          </a:pPr>
          <a:r>
            <a:rPr lang="de-DE"/>
            <a:t>CREATE DATABASE is not allowed</a:t>
          </a:r>
          <a:endParaRPr lang="en-US"/>
        </a:p>
      </dgm:t>
    </dgm:pt>
    <dgm:pt modelId="{4DD3D682-469F-4DEA-BA8A-9BC4FC4D05E2}" type="parTrans" cxnId="{0F6AFE6F-756D-4D55-8004-7046584A581E}">
      <dgm:prSet/>
      <dgm:spPr/>
      <dgm:t>
        <a:bodyPr/>
        <a:lstStyle/>
        <a:p>
          <a:endParaRPr lang="en-US"/>
        </a:p>
      </dgm:t>
    </dgm:pt>
    <dgm:pt modelId="{9C16C4D1-607B-4CFA-B910-3F55C8634F74}" type="sibTrans" cxnId="{0F6AFE6F-756D-4D55-8004-7046584A581E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176EFDB2-18A8-4578-A5D1-E10736350920}">
      <dgm:prSet/>
      <dgm:spPr/>
      <dgm:t>
        <a:bodyPr/>
        <a:lstStyle/>
        <a:p>
          <a:pPr>
            <a:lnSpc>
              <a:spcPct val="100000"/>
            </a:lnSpc>
          </a:pPr>
          <a:r>
            <a:rPr lang="de-DE"/>
            <a:t>RESTORE DATABASES is not allowed</a:t>
          </a:r>
          <a:endParaRPr lang="en-US"/>
        </a:p>
      </dgm:t>
    </dgm:pt>
    <dgm:pt modelId="{BD8B9005-BFA6-44A1-9A41-7DBEEA539143}" type="parTrans" cxnId="{5F49A99D-1F87-479D-A899-85857D050C33}">
      <dgm:prSet/>
      <dgm:spPr/>
      <dgm:t>
        <a:bodyPr/>
        <a:lstStyle/>
        <a:p>
          <a:endParaRPr lang="en-US"/>
        </a:p>
      </dgm:t>
    </dgm:pt>
    <dgm:pt modelId="{2040A4D5-6FB7-4A08-8112-35AA3D4727E2}" type="sibTrans" cxnId="{5F49A99D-1F87-479D-A899-85857D050C33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B20C42BF-1F02-480D-901C-581BCF04A08A}">
      <dgm:prSet/>
      <dgm:spPr/>
      <dgm:t>
        <a:bodyPr/>
        <a:lstStyle/>
        <a:p>
          <a:pPr>
            <a:lnSpc>
              <a:spcPct val="100000"/>
            </a:lnSpc>
          </a:pPr>
          <a:r>
            <a:rPr lang="de-DE"/>
            <a:t>Server configuration on instance level only</a:t>
          </a:r>
          <a:endParaRPr lang="en-US"/>
        </a:p>
      </dgm:t>
    </dgm:pt>
    <dgm:pt modelId="{DFD46D24-307D-4180-9FBF-AF93E1364A71}" type="parTrans" cxnId="{FAD055FB-6757-45DB-946B-A0796EE4FD1F}">
      <dgm:prSet/>
      <dgm:spPr/>
      <dgm:t>
        <a:bodyPr/>
        <a:lstStyle/>
        <a:p>
          <a:endParaRPr lang="en-US"/>
        </a:p>
      </dgm:t>
    </dgm:pt>
    <dgm:pt modelId="{7748B19D-7DE9-42A7-AAD5-03EE24BB3347}" type="sibTrans" cxnId="{FAD055FB-6757-45DB-946B-A0796EE4FD1F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E9F34518-A71B-4C1D-913B-4861A0A31B50}">
      <dgm:prSet/>
      <dgm:spPr/>
      <dgm:t>
        <a:bodyPr/>
        <a:lstStyle/>
        <a:p>
          <a:pPr>
            <a:lnSpc>
              <a:spcPct val="100000"/>
            </a:lnSpc>
          </a:pPr>
          <a:r>
            <a:rPr lang="de-DE"/>
            <a:t>TDE Certificate in contained master is usable aslong database is joined in AG</a:t>
          </a:r>
          <a:endParaRPr lang="en-US"/>
        </a:p>
      </dgm:t>
    </dgm:pt>
    <dgm:pt modelId="{C5AAAF23-EB5E-4F3A-B837-276FAA86C970}" type="parTrans" cxnId="{AC103D01-D619-4414-8FDA-F6A758BDF010}">
      <dgm:prSet/>
      <dgm:spPr/>
      <dgm:t>
        <a:bodyPr/>
        <a:lstStyle/>
        <a:p>
          <a:endParaRPr lang="en-US"/>
        </a:p>
      </dgm:t>
    </dgm:pt>
    <dgm:pt modelId="{78AC8965-EE12-4256-BB90-BD41D43CF38A}" type="sibTrans" cxnId="{AC103D01-D619-4414-8FDA-F6A758BDF010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5756F10B-3A2C-4C5B-829B-02D8314D7FF0}">
      <dgm:prSet/>
      <dgm:spPr/>
      <dgm:t>
        <a:bodyPr/>
        <a:lstStyle/>
        <a:p>
          <a:pPr>
            <a:lnSpc>
              <a:spcPct val="100000"/>
            </a:lnSpc>
          </a:pPr>
          <a:r>
            <a:rPr lang="de-DE"/>
            <a:t>SQL Agent Job execution on secondary replica is not supported</a:t>
          </a:r>
          <a:endParaRPr lang="en-US"/>
        </a:p>
      </dgm:t>
    </dgm:pt>
    <dgm:pt modelId="{ED60198E-4849-4475-8786-75EC25411C01}" type="parTrans" cxnId="{0EE592D9-BF53-4AA2-9DA8-64EF33117B2A}">
      <dgm:prSet/>
      <dgm:spPr/>
      <dgm:t>
        <a:bodyPr/>
        <a:lstStyle/>
        <a:p>
          <a:endParaRPr lang="en-US"/>
        </a:p>
      </dgm:t>
    </dgm:pt>
    <dgm:pt modelId="{3B0B2472-843B-4729-B94E-5F6BE307D445}" type="sibTrans" cxnId="{0EE592D9-BF53-4AA2-9DA8-64EF33117B2A}">
      <dgm:prSet/>
      <dgm:spPr/>
      <dgm:t>
        <a:bodyPr/>
        <a:lstStyle/>
        <a:p>
          <a:endParaRPr lang="en-US"/>
        </a:p>
      </dgm:t>
    </dgm:pt>
    <dgm:pt modelId="{62739881-5E38-42DE-8F96-F7CBFD0D929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Backup Encryption certificate used from instance only</a:t>
          </a:r>
        </a:p>
      </dgm:t>
    </dgm:pt>
    <dgm:pt modelId="{ED61FBEE-C7B6-403B-81CE-4AD85F9491EF}" type="parTrans" cxnId="{30F93DA8-E025-4B1F-8CEB-309D976AAD50}">
      <dgm:prSet/>
      <dgm:spPr/>
      <dgm:t>
        <a:bodyPr/>
        <a:lstStyle/>
        <a:p>
          <a:endParaRPr lang="de-DE"/>
        </a:p>
      </dgm:t>
    </dgm:pt>
    <dgm:pt modelId="{B709742C-5CB0-45A9-9878-C3C3929D89F5}" type="sibTrans" cxnId="{30F93DA8-E025-4B1F-8CEB-309D976AAD50}">
      <dgm:prSet/>
      <dgm:spPr/>
      <dgm:t>
        <a:bodyPr/>
        <a:lstStyle/>
        <a:p>
          <a:pPr>
            <a:lnSpc>
              <a:spcPct val="100000"/>
            </a:lnSpc>
          </a:pPr>
          <a:endParaRPr lang="de-DE"/>
        </a:p>
      </dgm:t>
    </dgm:pt>
    <dgm:pt modelId="{2060CE1C-B48C-4A79-94A8-8A6F8D49D792}" type="pres">
      <dgm:prSet presAssocID="{49D6B3EC-C8A0-467D-99D4-ED6919C952E2}" presName="root" presStyleCnt="0">
        <dgm:presLayoutVars>
          <dgm:dir/>
          <dgm:resizeHandles val="exact"/>
        </dgm:presLayoutVars>
      </dgm:prSet>
      <dgm:spPr/>
    </dgm:pt>
    <dgm:pt modelId="{7EC99AAF-2993-4C91-A466-1B6AED3A3F3A}" type="pres">
      <dgm:prSet presAssocID="{49D6B3EC-C8A0-467D-99D4-ED6919C952E2}" presName="container" presStyleCnt="0">
        <dgm:presLayoutVars>
          <dgm:dir/>
          <dgm:resizeHandles val="exact"/>
        </dgm:presLayoutVars>
      </dgm:prSet>
      <dgm:spPr/>
    </dgm:pt>
    <dgm:pt modelId="{BF9C0988-1C66-4C15-9305-4E8A71F0F1B4}" type="pres">
      <dgm:prSet presAssocID="{296861DC-7280-4DEC-987D-44C9D72BFA2E}" presName="compNode" presStyleCnt="0"/>
      <dgm:spPr/>
    </dgm:pt>
    <dgm:pt modelId="{E2CC4E36-7968-4B8E-9A51-43251C236447}" type="pres">
      <dgm:prSet presAssocID="{296861DC-7280-4DEC-987D-44C9D72BFA2E}" presName="iconBgRect" presStyleLbl="bgShp" presStyleIdx="0" presStyleCnt="6"/>
      <dgm:spPr/>
    </dgm:pt>
    <dgm:pt modelId="{0943EFEB-CF7A-4CAF-A099-51BD77FC4A0B}" type="pres">
      <dgm:prSet presAssocID="{296861DC-7280-4DEC-987D-44C9D72BFA2E}" presName="iconRect" presStyleLbl="node1" presStyleIdx="0" presStyleCnt="6"/>
      <dgm:spPr>
        <a:blipFill>
          <a:blip xmlns:r="http://schemas.openxmlformats.org/officeDocument/2006/relationships" r:embed="rId1">
            <a:biLevel thresh="5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enbank"/>
        </a:ext>
      </dgm:extLst>
    </dgm:pt>
    <dgm:pt modelId="{696477C5-4404-41FC-9454-5C65BC0FC9D8}" type="pres">
      <dgm:prSet presAssocID="{296861DC-7280-4DEC-987D-44C9D72BFA2E}" presName="spaceRect" presStyleCnt="0"/>
      <dgm:spPr/>
    </dgm:pt>
    <dgm:pt modelId="{0E472A21-B7BB-47B6-B39C-268D875C577B}" type="pres">
      <dgm:prSet presAssocID="{296861DC-7280-4DEC-987D-44C9D72BFA2E}" presName="textRect" presStyleLbl="revTx" presStyleIdx="0" presStyleCnt="6">
        <dgm:presLayoutVars>
          <dgm:chMax val="1"/>
          <dgm:chPref val="1"/>
        </dgm:presLayoutVars>
      </dgm:prSet>
      <dgm:spPr/>
    </dgm:pt>
    <dgm:pt modelId="{D34339CE-6EDC-422D-BBC3-0EACCB662843}" type="pres">
      <dgm:prSet presAssocID="{9C16C4D1-607B-4CFA-B910-3F55C8634F74}" presName="sibTrans" presStyleLbl="sibTrans2D1" presStyleIdx="0" presStyleCnt="0"/>
      <dgm:spPr/>
    </dgm:pt>
    <dgm:pt modelId="{7A6BBA33-B22B-43D4-99CE-A1CCD2C9D449}" type="pres">
      <dgm:prSet presAssocID="{176EFDB2-18A8-4578-A5D1-E10736350920}" presName="compNode" presStyleCnt="0"/>
      <dgm:spPr/>
    </dgm:pt>
    <dgm:pt modelId="{10041926-0B09-4E20-B2D3-15B8A568B75D}" type="pres">
      <dgm:prSet presAssocID="{176EFDB2-18A8-4578-A5D1-E10736350920}" presName="iconBgRect" presStyleLbl="bgShp" presStyleIdx="1" presStyleCnt="6"/>
      <dgm:spPr/>
    </dgm:pt>
    <dgm:pt modelId="{EC24E90D-85DC-40CE-B6C9-FA6F14BEA767}" type="pres">
      <dgm:prSet presAssocID="{176EFDB2-18A8-4578-A5D1-E10736350920}" presName="iconRect" presStyleLbl="node1" presStyleIdx="1" presStyleCnt="6"/>
      <dgm:spPr>
        <a:blipFill>
          <a:blip xmlns:r="http://schemas.openxmlformats.org/officeDocument/2006/relationships" r:embed="rId3">
            <a:biLevel thresh="75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Kreise mit Pfeilen mit einfarbiger Füllung"/>
        </a:ext>
      </dgm:extLst>
    </dgm:pt>
    <dgm:pt modelId="{C25CABDA-F8E5-4215-A550-12978EF34E10}" type="pres">
      <dgm:prSet presAssocID="{176EFDB2-18A8-4578-A5D1-E10736350920}" presName="spaceRect" presStyleCnt="0"/>
      <dgm:spPr/>
    </dgm:pt>
    <dgm:pt modelId="{EA82C054-177B-4446-80AC-CF75FF114237}" type="pres">
      <dgm:prSet presAssocID="{176EFDB2-18A8-4578-A5D1-E10736350920}" presName="textRect" presStyleLbl="revTx" presStyleIdx="1" presStyleCnt="6">
        <dgm:presLayoutVars>
          <dgm:chMax val="1"/>
          <dgm:chPref val="1"/>
        </dgm:presLayoutVars>
      </dgm:prSet>
      <dgm:spPr/>
    </dgm:pt>
    <dgm:pt modelId="{BF6A1CA1-2E3B-474A-9892-16EBF389D329}" type="pres">
      <dgm:prSet presAssocID="{2040A4D5-6FB7-4A08-8112-35AA3D4727E2}" presName="sibTrans" presStyleLbl="sibTrans2D1" presStyleIdx="0" presStyleCnt="0"/>
      <dgm:spPr/>
    </dgm:pt>
    <dgm:pt modelId="{06F890E9-214F-4C70-B215-6E18C09C2C6F}" type="pres">
      <dgm:prSet presAssocID="{B20C42BF-1F02-480D-901C-581BCF04A08A}" presName="compNode" presStyleCnt="0"/>
      <dgm:spPr/>
    </dgm:pt>
    <dgm:pt modelId="{FFBDF699-C17F-421A-BC7F-2635A21F147F}" type="pres">
      <dgm:prSet presAssocID="{B20C42BF-1F02-480D-901C-581BCF04A08A}" presName="iconBgRect" presStyleLbl="bgShp" presStyleIdx="2" presStyleCnt="6"/>
      <dgm:spPr/>
    </dgm:pt>
    <dgm:pt modelId="{97BE6FA3-9E88-4AA1-BB0D-FE779A660936}" type="pres">
      <dgm:prSet presAssocID="{B20C42BF-1F02-480D-901C-581BCF04A08A}" presName="iconRect" presStyleLbl="node1" presStyleIdx="2" presStyleCnt="6"/>
      <dgm:spPr>
        <a:blipFill>
          <a:blip xmlns:r="http://schemas.openxmlformats.org/officeDocument/2006/relationships" r:embed="rId5">
            <a:biLevel thresh="5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83C840B8-1D88-403B-B200-A237CAACBD1A}" type="pres">
      <dgm:prSet presAssocID="{B20C42BF-1F02-480D-901C-581BCF04A08A}" presName="spaceRect" presStyleCnt="0"/>
      <dgm:spPr/>
    </dgm:pt>
    <dgm:pt modelId="{F43A28EF-D848-4431-BE9E-F7CA25A0D55F}" type="pres">
      <dgm:prSet presAssocID="{B20C42BF-1F02-480D-901C-581BCF04A08A}" presName="textRect" presStyleLbl="revTx" presStyleIdx="2" presStyleCnt="6">
        <dgm:presLayoutVars>
          <dgm:chMax val="1"/>
          <dgm:chPref val="1"/>
        </dgm:presLayoutVars>
      </dgm:prSet>
      <dgm:spPr/>
    </dgm:pt>
    <dgm:pt modelId="{2D4604D0-0A79-463D-A596-828AE05F370B}" type="pres">
      <dgm:prSet presAssocID="{7748B19D-7DE9-42A7-AAD5-03EE24BB3347}" presName="sibTrans" presStyleLbl="sibTrans2D1" presStyleIdx="0" presStyleCnt="0"/>
      <dgm:spPr/>
    </dgm:pt>
    <dgm:pt modelId="{5BA3814B-641A-43B2-804C-C443F8E2E6FA}" type="pres">
      <dgm:prSet presAssocID="{E9F34518-A71B-4C1D-913B-4861A0A31B50}" presName="compNode" presStyleCnt="0"/>
      <dgm:spPr/>
    </dgm:pt>
    <dgm:pt modelId="{4F2DE281-A5A3-42FB-8734-0C2FE067DE03}" type="pres">
      <dgm:prSet presAssocID="{E9F34518-A71B-4C1D-913B-4861A0A31B50}" presName="iconBgRect" presStyleLbl="bgShp" presStyleIdx="3" presStyleCnt="6"/>
      <dgm:spPr/>
    </dgm:pt>
    <dgm:pt modelId="{5A44629A-0F23-468A-A3DC-E3C2C9BDB124}" type="pres">
      <dgm:prSet presAssocID="{E9F34518-A71B-4C1D-913B-4861A0A31B50}" presName="iconRect" presStyleLbl="node1" presStyleIdx="3" presStyleCnt="6"/>
      <dgm:spPr>
        <a:blipFill>
          <a:blip xmlns:r="http://schemas.openxmlformats.org/officeDocument/2006/relationships" r:embed="rId7">
            <a:biLevel thresh="5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iploma"/>
        </a:ext>
      </dgm:extLst>
    </dgm:pt>
    <dgm:pt modelId="{2FBB94D5-7ED2-49F2-BD73-B743D772A678}" type="pres">
      <dgm:prSet presAssocID="{E9F34518-A71B-4C1D-913B-4861A0A31B50}" presName="spaceRect" presStyleCnt="0"/>
      <dgm:spPr/>
    </dgm:pt>
    <dgm:pt modelId="{C89C1357-F59D-4D07-8A05-7222BAAA95C3}" type="pres">
      <dgm:prSet presAssocID="{E9F34518-A71B-4C1D-913B-4861A0A31B50}" presName="textRect" presStyleLbl="revTx" presStyleIdx="3" presStyleCnt="6">
        <dgm:presLayoutVars>
          <dgm:chMax val="1"/>
          <dgm:chPref val="1"/>
        </dgm:presLayoutVars>
      </dgm:prSet>
      <dgm:spPr/>
    </dgm:pt>
    <dgm:pt modelId="{F7AB42DB-49AF-4FA2-BF4F-74219725B928}" type="pres">
      <dgm:prSet presAssocID="{78AC8965-EE12-4256-BB90-BD41D43CF38A}" presName="sibTrans" presStyleLbl="sibTrans2D1" presStyleIdx="0" presStyleCnt="0"/>
      <dgm:spPr/>
    </dgm:pt>
    <dgm:pt modelId="{1352AE06-2DF7-4CE6-80C2-784C1D39707A}" type="pres">
      <dgm:prSet presAssocID="{62739881-5E38-42DE-8F96-F7CBFD0D9291}" presName="compNode" presStyleCnt="0"/>
      <dgm:spPr/>
    </dgm:pt>
    <dgm:pt modelId="{3C7CA2B1-6548-42FE-97CE-1317A59CC2B1}" type="pres">
      <dgm:prSet presAssocID="{62739881-5E38-42DE-8F96-F7CBFD0D9291}" presName="iconBgRect" presStyleLbl="bgShp" presStyleIdx="4" presStyleCnt="6"/>
      <dgm:spPr/>
    </dgm:pt>
    <dgm:pt modelId="{E6276E91-D352-40EA-8389-F363C70FD58B}" type="pres">
      <dgm:prSet presAssocID="{62739881-5E38-42DE-8F96-F7CBFD0D9291}" presName="iconRect" presStyleLbl="node1" presStyleIdx="4" presStyleCnt="6" custLinFactNeighborX="2919" custLinFactNeighborY="4215"/>
      <dgm:spPr>
        <a:blipFill>
          <a:blip xmlns:r="http://schemas.openxmlformats.org/officeDocument/2006/relationships" r:embed="rId9">
            <a:biLevel thresh="5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ock"/>
        </a:ext>
      </dgm:extLst>
    </dgm:pt>
    <dgm:pt modelId="{E8F728E6-BC7A-488C-850D-D9A1B124223C}" type="pres">
      <dgm:prSet presAssocID="{62739881-5E38-42DE-8F96-F7CBFD0D9291}" presName="spaceRect" presStyleCnt="0"/>
      <dgm:spPr/>
    </dgm:pt>
    <dgm:pt modelId="{9E240364-DD7B-40CC-AE70-BEDAA9C06D5F}" type="pres">
      <dgm:prSet presAssocID="{62739881-5E38-42DE-8F96-F7CBFD0D9291}" presName="textRect" presStyleLbl="revTx" presStyleIdx="4" presStyleCnt="6">
        <dgm:presLayoutVars>
          <dgm:chMax val="1"/>
          <dgm:chPref val="1"/>
        </dgm:presLayoutVars>
      </dgm:prSet>
      <dgm:spPr/>
    </dgm:pt>
    <dgm:pt modelId="{2AF73AD5-FB5E-48E2-8B91-32DDD0CF19EC}" type="pres">
      <dgm:prSet presAssocID="{B709742C-5CB0-45A9-9878-C3C3929D89F5}" presName="sibTrans" presStyleLbl="sibTrans2D1" presStyleIdx="0" presStyleCnt="0"/>
      <dgm:spPr/>
    </dgm:pt>
    <dgm:pt modelId="{10872F7A-F144-4191-BB84-D4132DFF05DD}" type="pres">
      <dgm:prSet presAssocID="{5756F10B-3A2C-4C5B-829B-02D8314D7FF0}" presName="compNode" presStyleCnt="0"/>
      <dgm:spPr/>
    </dgm:pt>
    <dgm:pt modelId="{0ACF4B01-E896-4748-B5C6-D0B3BA9DCA6B}" type="pres">
      <dgm:prSet presAssocID="{5756F10B-3A2C-4C5B-829B-02D8314D7FF0}" presName="iconBgRect" presStyleLbl="bgShp" presStyleIdx="5" presStyleCnt="6"/>
      <dgm:spPr/>
    </dgm:pt>
    <dgm:pt modelId="{79D97719-8959-4D83-921B-3EB564B787C3}" type="pres">
      <dgm:prSet presAssocID="{5756F10B-3A2C-4C5B-829B-02D8314D7FF0}" presName="iconRect" presStyleLbl="node1" presStyleIdx="5" presStyleCnt="6"/>
      <dgm:spPr>
        <a:blipFill>
          <a:blip xmlns:r="http://schemas.openxmlformats.org/officeDocument/2006/relationships" r:embed="rId11">
            <a:biLevel thresh="75000"/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ageskalender mit einfarbiger Füllung"/>
        </a:ext>
      </dgm:extLst>
    </dgm:pt>
    <dgm:pt modelId="{9FCEAB77-F0D9-4C7F-A9A1-0A0E23935BD8}" type="pres">
      <dgm:prSet presAssocID="{5756F10B-3A2C-4C5B-829B-02D8314D7FF0}" presName="spaceRect" presStyleCnt="0"/>
      <dgm:spPr/>
    </dgm:pt>
    <dgm:pt modelId="{B7FEBB05-862C-4420-9C93-2861F7FF618E}" type="pres">
      <dgm:prSet presAssocID="{5756F10B-3A2C-4C5B-829B-02D8314D7FF0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AC103D01-D619-4414-8FDA-F6A758BDF010}" srcId="{49D6B3EC-C8A0-467D-99D4-ED6919C952E2}" destId="{E9F34518-A71B-4C1D-913B-4861A0A31B50}" srcOrd="3" destOrd="0" parTransId="{C5AAAF23-EB5E-4F3A-B837-276FAA86C970}" sibTransId="{78AC8965-EE12-4256-BB90-BD41D43CF38A}"/>
    <dgm:cxn modelId="{CD41F402-AA05-48C6-A73A-208A6BB282E5}" type="presOf" srcId="{B20C42BF-1F02-480D-901C-581BCF04A08A}" destId="{F43A28EF-D848-4431-BE9E-F7CA25A0D55F}" srcOrd="0" destOrd="0" presId="urn:microsoft.com/office/officeart/2018/2/layout/IconCircleList"/>
    <dgm:cxn modelId="{99AB7D10-C810-4AFF-957D-C2E71BB40676}" type="presOf" srcId="{78AC8965-EE12-4256-BB90-BD41D43CF38A}" destId="{F7AB42DB-49AF-4FA2-BF4F-74219725B928}" srcOrd="0" destOrd="0" presId="urn:microsoft.com/office/officeart/2018/2/layout/IconCircleList"/>
    <dgm:cxn modelId="{A103373D-73C0-479C-8D6E-1A066390F1ED}" type="presOf" srcId="{296861DC-7280-4DEC-987D-44C9D72BFA2E}" destId="{0E472A21-B7BB-47B6-B39C-268D875C577B}" srcOrd="0" destOrd="0" presId="urn:microsoft.com/office/officeart/2018/2/layout/IconCircleList"/>
    <dgm:cxn modelId="{BB0C806E-7528-4DF4-AC46-8DCFB7C811EB}" type="presOf" srcId="{2040A4D5-6FB7-4A08-8112-35AA3D4727E2}" destId="{BF6A1CA1-2E3B-474A-9892-16EBF389D329}" srcOrd="0" destOrd="0" presId="urn:microsoft.com/office/officeart/2018/2/layout/IconCircleList"/>
    <dgm:cxn modelId="{0F6AFE6F-756D-4D55-8004-7046584A581E}" srcId="{49D6B3EC-C8A0-467D-99D4-ED6919C952E2}" destId="{296861DC-7280-4DEC-987D-44C9D72BFA2E}" srcOrd="0" destOrd="0" parTransId="{4DD3D682-469F-4DEA-BA8A-9BC4FC4D05E2}" sibTransId="{9C16C4D1-607B-4CFA-B910-3F55C8634F74}"/>
    <dgm:cxn modelId="{A30DE056-BBC8-43F0-9852-A622F9F73A9E}" type="presOf" srcId="{7748B19D-7DE9-42A7-AAD5-03EE24BB3347}" destId="{2D4604D0-0A79-463D-A596-828AE05F370B}" srcOrd="0" destOrd="0" presId="urn:microsoft.com/office/officeart/2018/2/layout/IconCircleList"/>
    <dgm:cxn modelId="{4F664495-CD16-4F7F-9CD8-B654D6E43BA3}" type="presOf" srcId="{49D6B3EC-C8A0-467D-99D4-ED6919C952E2}" destId="{2060CE1C-B48C-4A79-94A8-8A6F8D49D792}" srcOrd="0" destOrd="0" presId="urn:microsoft.com/office/officeart/2018/2/layout/IconCircleList"/>
    <dgm:cxn modelId="{5F49A99D-1F87-479D-A899-85857D050C33}" srcId="{49D6B3EC-C8A0-467D-99D4-ED6919C952E2}" destId="{176EFDB2-18A8-4578-A5D1-E10736350920}" srcOrd="1" destOrd="0" parTransId="{BD8B9005-BFA6-44A1-9A41-7DBEEA539143}" sibTransId="{2040A4D5-6FB7-4A08-8112-35AA3D4727E2}"/>
    <dgm:cxn modelId="{30F93DA8-E025-4B1F-8CEB-309D976AAD50}" srcId="{49D6B3EC-C8A0-467D-99D4-ED6919C952E2}" destId="{62739881-5E38-42DE-8F96-F7CBFD0D9291}" srcOrd="4" destOrd="0" parTransId="{ED61FBEE-C7B6-403B-81CE-4AD85F9491EF}" sibTransId="{B709742C-5CB0-45A9-9878-C3C3929D89F5}"/>
    <dgm:cxn modelId="{22778CBC-3DE1-4564-9D27-E9EF0B92569A}" type="presOf" srcId="{B709742C-5CB0-45A9-9878-C3C3929D89F5}" destId="{2AF73AD5-FB5E-48E2-8B91-32DDD0CF19EC}" srcOrd="0" destOrd="0" presId="urn:microsoft.com/office/officeart/2018/2/layout/IconCircleList"/>
    <dgm:cxn modelId="{0EE592D9-BF53-4AA2-9DA8-64EF33117B2A}" srcId="{49D6B3EC-C8A0-467D-99D4-ED6919C952E2}" destId="{5756F10B-3A2C-4C5B-829B-02D8314D7FF0}" srcOrd="5" destOrd="0" parTransId="{ED60198E-4849-4475-8786-75EC25411C01}" sibTransId="{3B0B2472-843B-4729-B94E-5F6BE307D445}"/>
    <dgm:cxn modelId="{41EB0ADE-6D43-42B6-BA9C-AC309EAABE24}" type="presOf" srcId="{9C16C4D1-607B-4CFA-B910-3F55C8634F74}" destId="{D34339CE-6EDC-422D-BBC3-0EACCB662843}" srcOrd="0" destOrd="0" presId="urn:microsoft.com/office/officeart/2018/2/layout/IconCircleList"/>
    <dgm:cxn modelId="{66CCFAE0-30F3-463E-8DDF-89F4F59DDA16}" type="presOf" srcId="{E9F34518-A71B-4C1D-913B-4861A0A31B50}" destId="{C89C1357-F59D-4D07-8A05-7222BAAA95C3}" srcOrd="0" destOrd="0" presId="urn:microsoft.com/office/officeart/2018/2/layout/IconCircleList"/>
    <dgm:cxn modelId="{9DA2F6E6-3A23-424A-AC58-04E58B638FCC}" type="presOf" srcId="{176EFDB2-18A8-4578-A5D1-E10736350920}" destId="{EA82C054-177B-4446-80AC-CF75FF114237}" srcOrd="0" destOrd="0" presId="urn:microsoft.com/office/officeart/2018/2/layout/IconCircleList"/>
    <dgm:cxn modelId="{50F918ED-71F3-468B-8715-613A1D8A3D56}" type="presOf" srcId="{5756F10B-3A2C-4C5B-829B-02D8314D7FF0}" destId="{B7FEBB05-862C-4420-9C93-2861F7FF618E}" srcOrd="0" destOrd="0" presId="urn:microsoft.com/office/officeart/2018/2/layout/IconCircleList"/>
    <dgm:cxn modelId="{839F35F3-442B-4F40-8DB8-6E4F2643C50D}" type="presOf" srcId="{62739881-5E38-42DE-8F96-F7CBFD0D9291}" destId="{9E240364-DD7B-40CC-AE70-BEDAA9C06D5F}" srcOrd="0" destOrd="0" presId="urn:microsoft.com/office/officeart/2018/2/layout/IconCircleList"/>
    <dgm:cxn modelId="{FAD055FB-6757-45DB-946B-A0796EE4FD1F}" srcId="{49D6B3EC-C8A0-467D-99D4-ED6919C952E2}" destId="{B20C42BF-1F02-480D-901C-581BCF04A08A}" srcOrd="2" destOrd="0" parTransId="{DFD46D24-307D-4180-9FBF-AF93E1364A71}" sibTransId="{7748B19D-7DE9-42A7-AAD5-03EE24BB3347}"/>
    <dgm:cxn modelId="{F3F91A66-DD38-4447-931A-1BF7C0707827}" type="presParOf" srcId="{2060CE1C-B48C-4A79-94A8-8A6F8D49D792}" destId="{7EC99AAF-2993-4C91-A466-1B6AED3A3F3A}" srcOrd="0" destOrd="0" presId="urn:microsoft.com/office/officeart/2018/2/layout/IconCircleList"/>
    <dgm:cxn modelId="{F0C750AB-6C6F-4298-871E-DB9418624A1A}" type="presParOf" srcId="{7EC99AAF-2993-4C91-A466-1B6AED3A3F3A}" destId="{BF9C0988-1C66-4C15-9305-4E8A71F0F1B4}" srcOrd="0" destOrd="0" presId="urn:microsoft.com/office/officeart/2018/2/layout/IconCircleList"/>
    <dgm:cxn modelId="{59D55975-119D-4455-8515-247D8AEFAF94}" type="presParOf" srcId="{BF9C0988-1C66-4C15-9305-4E8A71F0F1B4}" destId="{E2CC4E36-7968-4B8E-9A51-43251C236447}" srcOrd="0" destOrd="0" presId="urn:microsoft.com/office/officeart/2018/2/layout/IconCircleList"/>
    <dgm:cxn modelId="{4317F4DD-C2ED-4DF5-B6F2-757F0DE6B663}" type="presParOf" srcId="{BF9C0988-1C66-4C15-9305-4E8A71F0F1B4}" destId="{0943EFEB-CF7A-4CAF-A099-51BD77FC4A0B}" srcOrd="1" destOrd="0" presId="urn:microsoft.com/office/officeart/2018/2/layout/IconCircleList"/>
    <dgm:cxn modelId="{6C9D6708-06EC-4F17-9722-93572CA9945B}" type="presParOf" srcId="{BF9C0988-1C66-4C15-9305-4E8A71F0F1B4}" destId="{696477C5-4404-41FC-9454-5C65BC0FC9D8}" srcOrd="2" destOrd="0" presId="urn:microsoft.com/office/officeart/2018/2/layout/IconCircleList"/>
    <dgm:cxn modelId="{E759C8A0-1AC6-40EE-B188-9E9A483DC0B4}" type="presParOf" srcId="{BF9C0988-1C66-4C15-9305-4E8A71F0F1B4}" destId="{0E472A21-B7BB-47B6-B39C-268D875C577B}" srcOrd="3" destOrd="0" presId="urn:microsoft.com/office/officeart/2018/2/layout/IconCircleList"/>
    <dgm:cxn modelId="{E45FE96F-0D05-4971-B8AD-EEC45D6814DA}" type="presParOf" srcId="{7EC99AAF-2993-4C91-A466-1B6AED3A3F3A}" destId="{D34339CE-6EDC-422D-BBC3-0EACCB662843}" srcOrd="1" destOrd="0" presId="urn:microsoft.com/office/officeart/2018/2/layout/IconCircleList"/>
    <dgm:cxn modelId="{46233D34-4781-446C-BBBD-CA8DDC471F66}" type="presParOf" srcId="{7EC99AAF-2993-4C91-A466-1B6AED3A3F3A}" destId="{7A6BBA33-B22B-43D4-99CE-A1CCD2C9D449}" srcOrd="2" destOrd="0" presId="urn:microsoft.com/office/officeart/2018/2/layout/IconCircleList"/>
    <dgm:cxn modelId="{23CEEC84-0A98-4122-B59B-6F29D5D610BD}" type="presParOf" srcId="{7A6BBA33-B22B-43D4-99CE-A1CCD2C9D449}" destId="{10041926-0B09-4E20-B2D3-15B8A568B75D}" srcOrd="0" destOrd="0" presId="urn:microsoft.com/office/officeart/2018/2/layout/IconCircleList"/>
    <dgm:cxn modelId="{2189FC13-14A7-472B-AC8B-0714194AF038}" type="presParOf" srcId="{7A6BBA33-B22B-43D4-99CE-A1CCD2C9D449}" destId="{EC24E90D-85DC-40CE-B6C9-FA6F14BEA767}" srcOrd="1" destOrd="0" presId="urn:microsoft.com/office/officeart/2018/2/layout/IconCircleList"/>
    <dgm:cxn modelId="{53C8C26C-7325-4365-8E96-050632E7E047}" type="presParOf" srcId="{7A6BBA33-B22B-43D4-99CE-A1CCD2C9D449}" destId="{C25CABDA-F8E5-4215-A550-12978EF34E10}" srcOrd="2" destOrd="0" presId="urn:microsoft.com/office/officeart/2018/2/layout/IconCircleList"/>
    <dgm:cxn modelId="{15B6ECEF-F69B-43B0-8FA9-0FDFA4C0135B}" type="presParOf" srcId="{7A6BBA33-B22B-43D4-99CE-A1CCD2C9D449}" destId="{EA82C054-177B-4446-80AC-CF75FF114237}" srcOrd="3" destOrd="0" presId="urn:microsoft.com/office/officeart/2018/2/layout/IconCircleList"/>
    <dgm:cxn modelId="{719C1203-3E3E-4065-9688-A6B80E9C81C0}" type="presParOf" srcId="{7EC99AAF-2993-4C91-A466-1B6AED3A3F3A}" destId="{BF6A1CA1-2E3B-474A-9892-16EBF389D329}" srcOrd="3" destOrd="0" presId="urn:microsoft.com/office/officeart/2018/2/layout/IconCircleList"/>
    <dgm:cxn modelId="{F74D0137-5D9A-4C1D-B2E5-ABFDFDB1A073}" type="presParOf" srcId="{7EC99AAF-2993-4C91-A466-1B6AED3A3F3A}" destId="{06F890E9-214F-4C70-B215-6E18C09C2C6F}" srcOrd="4" destOrd="0" presId="urn:microsoft.com/office/officeart/2018/2/layout/IconCircleList"/>
    <dgm:cxn modelId="{17923AC1-3C15-4894-AFDB-EFC832AAAF9E}" type="presParOf" srcId="{06F890E9-214F-4C70-B215-6E18C09C2C6F}" destId="{FFBDF699-C17F-421A-BC7F-2635A21F147F}" srcOrd="0" destOrd="0" presId="urn:microsoft.com/office/officeart/2018/2/layout/IconCircleList"/>
    <dgm:cxn modelId="{696CCAFF-34DA-4475-8F94-EDAD66A4B498}" type="presParOf" srcId="{06F890E9-214F-4C70-B215-6E18C09C2C6F}" destId="{97BE6FA3-9E88-4AA1-BB0D-FE779A660936}" srcOrd="1" destOrd="0" presId="urn:microsoft.com/office/officeart/2018/2/layout/IconCircleList"/>
    <dgm:cxn modelId="{7F113C22-C982-481B-89FB-F71340DF42D6}" type="presParOf" srcId="{06F890E9-214F-4C70-B215-6E18C09C2C6F}" destId="{83C840B8-1D88-403B-B200-A237CAACBD1A}" srcOrd="2" destOrd="0" presId="urn:microsoft.com/office/officeart/2018/2/layout/IconCircleList"/>
    <dgm:cxn modelId="{AF07F536-7B72-4D6B-A7E9-9FB032834F7D}" type="presParOf" srcId="{06F890E9-214F-4C70-B215-6E18C09C2C6F}" destId="{F43A28EF-D848-4431-BE9E-F7CA25A0D55F}" srcOrd="3" destOrd="0" presId="urn:microsoft.com/office/officeart/2018/2/layout/IconCircleList"/>
    <dgm:cxn modelId="{58B8E4BB-2A4C-41C3-AC82-CBE2DAE9AAFF}" type="presParOf" srcId="{7EC99AAF-2993-4C91-A466-1B6AED3A3F3A}" destId="{2D4604D0-0A79-463D-A596-828AE05F370B}" srcOrd="5" destOrd="0" presId="urn:microsoft.com/office/officeart/2018/2/layout/IconCircleList"/>
    <dgm:cxn modelId="{4BC5195B-14AC-4266-91A6-B479B95DEA8E}" type="presParOf" srcId="{7EC99AAF-2993-4C91-A466-1B6AED3A3F3A}" destId="{5BA3814B-641A-43B2-804C-C443F8E2E6FA}" srcOrd="6" destOrd="0" presId="urn:microsoft.com/office/officeart/2018/2/layout/IconCircleList"/>
    <dgm:cxn modelId="{B0AED8A2-D057-4CC4-BE5A-5E0C7FF0EB85}" type="presParOf" srcId="{5BA3814B-641A-43B2-804C-C443F8E2E6FA}" destId="{4F2DE281-A5A3-42FB-8734-0C2FE067DE03}" srcOrd="0" destOrd="0" presId="urn:microsoft.com/office/officeart/2018/2/layout/IconCircleList"/>
    <dgm:cxn modelId="{458F0DBE-DF1B-425A-A105-C9E2EE814AB4}" type="presParOf" srcId="{5BA3814B-641A-43B2-804C-C443F8E2E6FA}" destId="{5A44629A-0F23-468A-A3DC-E3C2C9BDB124}" srcOrd="1" destOrd="0" presId="urn:microsoft.com/office/officeart/2018/2/layout/IconCircleList"/>
    <dgm:cxn modelId="{0859F862-E57F-4EBF-883A-CDD14549E947}" type="presParOf" srcId="{5BA3814B-641A-43B2-804C-C443F8E2E6FA}" destId="{2FBB94D5-7ED2-49F2-BD73-B743D772A678}" srcOrd="2" destOrd="0" presId="urn:microsoft.com/office/officeart/2018/2/layout/IconCircleList"/>
    <dgm:cxn modelId="{8D5E6D01-CF62-40B2-9209-E169C38C2FB9}" type="presParOf" srcId="{5BA3814B-641A-43B2-804C-C443F8E2E6FA}" destId="{C89C1357-F59D-4D07-8A05-7222BAAA95C3}" srcOrd="3" destOrd="0" presId="urn:microsoft.com/office/officeart/2018/2/layout/IconCircleList"/>
    <dgm:cxn modelId="{F63EAC71-CD8C-4096-B778-A9B2CF08F0C5}" type="presParOf" srcId="{7EC99AAF-2993-4C91-A466-1B6AED3A3F3A}" destId="{F7AB42DB-49AF-4FA2-BF4F-74219725B928}" srcOrd="7" destOrd="0" presId="urn:microsoft.com/office/officeart/2018/2/layout/IconCircleList"/>
    <dgm:cxn modelId="{BCF619A3-E203-4D9C-B57F-6A44D241A8E8}" type="presParOf" srcId="{7EC99AAF-2993-4C91-A466-1B6AED3A3F3A}" destId="{1352AE06-2DF7-4CE6-80C2-784C1D39707A}" srcOrd="8" destOrd="0" presId="urn:microsoft.com/office/officeart/2018/2/layout/IconCircleList"/>
    <dgm:cxn modelId="{4E65956E-1903-44B8-9E27-23F43FFF43B5}" type="presParOf" srcId="{1352AE06-2DF7-4CE6-80C2-784C1D39707A}" destId="{3C7CA2B1-6548-42FE-97CE-1317A59CC2B1}" srcOrd="0" destOrd="0" presId="urn:microsoft.com/office/officeart/2018/2/layout/IconCircleList"/>
    <dgm:cxn modelId="{86DECF33-B97B-491C-8594-192D1FA664FD}" type="presParOf" srcId="{1352AE06-2DF7-4CE6-80C2-784C1D39707A}" destId="{E6276E91-D352-40EA-8389-F363C70FD58B}" srcOrd="1" destOrd="0" presId="urn:microsoft.com/office/officeart/2018/2/layout/IconCircleList"/>
    <dgm:cxn modelId="{EA2FD4F5-9CB6-4F34-B450-6DA041E6C21D}" type="presParOf" srcId="{1352AE06-2DF7-4CE6-80C2-784C1D39707A}" destId="{E8F728E6-BC7A-488C-850D-D9A1B124223C}" srcOrd="2" destOrd="0" presId="urn:microsoft.com/office/officeart/2018/2/layout/IconCircleList"/>
    <dgm:cxn modelId="{E569AB5A-03FD-49CF-A085-6A47F7543FDF}" type="presParOf" srcId="{1352AE06-2DF7-4CE6-80C2-784C1D39707A}" destId="{9E240364-DD7B-40CC-AE70-BEDAA9C06D5F}" srcOrd="3" destOrd="0" presId="urn:microsoft.com/office/officeart/2018/2/layout/IconCircleList"/>
    <dgm:cxn modelId="{2AA95960-766B-48F8-A5C0-D771E7A5863B}" type="presParOf" srcId="{7EC99AAF-2993-4C91-A466-1B6AED3A3F3A}" destId="{2AF73AD5-FB5E-48E2-8B91-32DDD0CF19EC}" srcOrd="9" destOrd="0" presId="urn:microsoft.com/office/officeart/2018/2/layout/IconCircleList"/>
    <dgm:cxn modelId="{B6D98EF9-8830-471A-A0D1-756BA0A68ADD}" type="presParOf" srcId="{7EC99AAF-2993-4C91-A466-1B6AED3A3F3A}" destId="{10872F7A-F144-4191-BB84-D4132DFF05DD}" srcOrd="10" destOrd="0" presId="urn:microsoft.com/office/officeart/2018/2/layout/IconCircleList"/>
    <dgm:cxn modelId="{6D5CFD07-4ED4-4D23-992C-2E271089CAD1}" type="presParOf" srcId="{10872F7A-F144-4191-BB84-D4132DFF05DD}" destId="{0ACF4B01-E896-4748-B5C6-D0B3BA9DCA6B}" srcOrd="0" destOrd="0" presId="urn:microsoft.com/office/officeart/2018/2/layout/IconCircleList"/>
    <dgm:cxn modelId="{48AA64F6-2119-4584-82AF-3FE2E2722D10}" type="presParOf" srcId="{10872F7A-F144-4191-BB84-D4132DFF05DD}" destId="{79D97719-8959-4D83-921B-3EB564B787C3}" srcOrd="1" destOrd="0" presId="urn:microsoft.com/office/officeart/2018/2/layout/IconCircleList"/>
    <dgm:cxn modelId="{1E80722A-B138-44D0-884B-0B2879AC59C4}" type="presParOf" srcId="{10872F7A-F144-4191-BB84-D4132DFF05DD}" destId="{9FCEAB77-F0D9-4C7F-A9A1-0A0E23935BD8}" srcOrd="2" destOrd="0" presId="urn:microsoft.com/office/officeart/2018/2/layout/IconCircleList"/>
    <dgm:cxn modelId="{9437316C-FF59-4BEF-8707-920C34801F5F}" type="presParOf" srcId="{10872F7A-F144-4191-BB84-D4132DFF05DD}" destId="{B7FEBB05-862C-4420-9C93-2861F7FF618E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99B1CAA1-1A89-4FAA-B291-D3C1E69BC8B4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3_2" csCatId="accent3" phldr="1"/>
      <dgm:spPr/>
      <dgm:t>
        <a:bodyPr/>
        <a:lstStyle/>
        <a:p>
          <a:endParaRPr lang="en-US"/>
        </a:p>
      </dgm:t>
    </dgm:pt>
    <dgm:pt modelId="{4029CBC9-B2A0-49F4-B3DF-84E3412281A2}">
      <dgm:prSet/>
      <dgm:spPr/>
      <dgm:t>
        <a:bodyPr/>
        <a:lstStyle/>
        <a:p>
          <a:r>
            <a:rPr lang="de-DE"/>
            <a:t>Check if you are connected on the right Endpoint!</a:t>
          </a:r>
          <a:endParaRPr lang="en-US"/>
        </a:p>
      </dgm:t>
    </dgm:pt>
    <dgm:pt modelId="{69D21E59-77A0-4961-BEE8-10E1F0E16AF5}" type="parTrans" cxnId="{8B09E516-5EC3-428E-8467-F8CF60B6A025}">
      <dgm:prSet/>
      <dgm:spPr/>
      <dgm:t>
        <a:bodyPr/>
        <a:lstStyle/>
        <a:p>
          <a:endParaRPr lang="en-US"/>
        </a:p>
      </dgm:t>
    </dgm:pt>
    <dgm:pt modelId="{5A201469-2C58-4FDE-B763-0D4E315C4E04}" type="sibTrans" cxnId="{8B09E516-5EC3-428E-8467-F8CF60B6A025}">
      <dgm:prSet/>
      <dgm:spPr/>
      <dgm:t>
        <a:bodyPr/>
        <a:lstStyle/>
        <a:p>
          <a:endParaRPr lang="en-US"/>
        </a:p>
      </dgm:t>
    </dgm:pt>
    <dgm:pt modelId="{A8150CD8-0C02-41BD-9DD2-438FDB8BCA5B}">
      <dgm:prSet/>
      <dgm:spPr/>
      <dgm:t>
        <a:bodyPr/>
        <a:lstStyle/>
        <a:p>
          <a:r>
            <a:rPr lang="de-DE"/>
            <a:t>Be always carefull to grant sysadmin permissons!</a:t>
          </a:r>
          <a:endParaRPr lang="en-US"/>
        </a:p>
      </dgm:t>
    </dgm:pt>
    <dgm:pt modelId="{1331E077-C26E-49D2-BFE1-458263026669}" type="parTrans" cxnId="{3C39CF66-5761-4386-B632-8C4F855BCC93}">
      <dgm:prSet/>
      <dgm:spPr/>
      <dgm:t>
        <a:bodyPr/>
        <a:lstStyle/>
        <a:p>
          <a:endParaRPr lang="en-US"/>
        </a:p>
      </dgm:t>
    </dgm:pt>
    <dgm:pt modelId="{4C66B9BF-6C96-42AE-A23E-2DE09CBE04F3}" type="sibTrans" cxnId="{3C39CF66-5761-4386-B632-8C4F855BCC93}">
      <dgm:prSet/>
      <dgm:spPr/>
      <dgm:t>
        <a:bodyPr/>
        <a:lstStyle/>
        <a:p>
          <a:endParaRPr lang="en-US"/>
        </a:p>
      </dgm:t>
    </dgm:pt>
    <dgm:pt modelId="{5C63ACB6-E052-4438-BDF7-D6CDA405764D}">
      <dgm:prSet/>
      <dgm:spPr/>
      <dgm:t>
        <a:bodyPr/>
        <a:lstStyle/>
        <a:p>
          <a:r>
            <a:rPr lang="de-DE"/>
            <a:t>Use the same service account / machine key on all nodes!</a:t>
          </a:r>
          <a:endParaRPr lang="en-US"/>
        </a:p>
      </dgm:t>
    </dgm:pt>
    <dgm:pt modelId="{104D2D6F-5976-4290-92ED-E5CF4E4C0E3D}" type="parTrans" cxnId="{1AE3DFE0-4A03-4633-9066-24CD02DCF267}">
      <dgm:prSet/>
      <dgm:spPr/>
      <dgm:t>
        <a:bodyPr/>
        <a:lstStyle/>
        <a:p>
          <a:endParaRPr lang="en-US"/>
        </a:p>
      </dgm:t>
    </dgm:pt>
    <dgm:pt modelId="{FD98E8E0-CDBE-428A-BEF7-E3C59CC818DE}" type="sibTrans" cxnId="{1AE3DFE0-4A03-4633-9066-24CD02DCF267}">
      <dgm:prSet/>
      <dgm:spPr/>
      <dgm:t>
        <a:bodyPr/>
        <a:lstStyle/>
        <a:p>
          <a:endParaRPr lang="en-US"/>
        </a:p>
      </dgm:t>
    </dgm:pt>
    <dgm:pt modelId="{18C16CAD-FFBD-4CDD-8BF6-012C6448533C}">
      <dgm:prSet/>
      <dgm:spPr/>
      <dgm:t>
        <a:bodyPr/>
        <a:lstStyle/>
        <a:p>
          <a:r>
            <a:rPr lang="de-DE"/>
            <a:t>Contained Availability Groups are not a security boundary!</a:t>
          </a:r>
          <a:endParaRPr lang="en-US"/>
        </a:p>
      </dgm:t>
    </dgm:pt>
    <dgm:pt modelId="{DC2A663A-D24A-4485-AADB-3C53706F2C97}" type="parTrans" cxnId="{B6A02B5C-7F6D-4B8C-9B00-A83048E4752F}">
      <dgm:prSet/>
      <dgm:spPr/>
      <dgm:t>
        <a:bodyPr/>
        <a:lstStyle/>
        <a:p>
          <a:endParaRPr lang="en-US"/>
        </a:p>
      </dgm:t>
    </dgm:pt>
    <dgm:pt modelId="{C55E8C27-097B-404E-AB0A-16B065D437BF}" type="sibTrans" cxnId="{B6A02B5C-7F6D-4B8C-9B00-A83048E4752F}">
      <dgm:prSet/>
      <dgm:spPr/>
      <dgm:t>
        <a:bodyPr/>
        <a:lstStyle/>
        <a:p>
          <a:endParaRPr lang="en-US"/>
        </a:p>
      </dgm:t>
    </dgm:pt>
    <dgm:pt modelId="{10E252F8-5F87-4B32-BEF3-D3DA4781043D}" type="pres">
      <dgm:prSet presAssocID="{99B1CAA1-1A89-4FAA-B291-D3C1E69BC8B4}" presName="root" presStyleCnt="0">
        <dgm:presLayoutVars>
          <dgm:dir/>
          <dgm:resizeHandles val="exact"/>
        </dgm:presLayoutVars>
      </dgm:prSet>
      <dgm:spPr/>
    </dgm:pt>
    <dgm:pt modelId="{DAF88D7A-2251-4F8C-85B3-E0B5EBC1ED22}" type="pres">
      <dgm:prSet presAssocID="{4029CBC9-B2A0-49F4-B3DF-84E3412281A2}" presName="compNode" presStyleCnt="0"/>
      <dgm:spPr/>
    </dgm:pt>
    <dgm:pt modelId="{A2E0CAA2-228C-4FE5-9DBB-D20A084E9227}" type="pres">
      <dgm:prSet presAssocID="{4029CBC9-B2A0-49F4-B3DF-84E3412281A2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nnected"/>
        </a:ext>
      </dgm:extLst>
    </dgm:pt>
    <dgm:pt modelId="{8A653C75-6C54-45CF-B26F-82D08E524D50}" type="pres">
      <dgm:prSet presAssocID="{4029CBC9-B2A0-49F4-B3DF-84E3412281A2}" presName="spaceRect" presStyleCnt="0"/>
      <dgm:spPr/>
    </dgm:pt>
    <dgm:pt modelId="{469DCF23-8AAD-45C9-A043-1D9DBB698C7C}" type="pres">
      <dgm:prSet presAssocID="{4029CBC9-B2A0-49F4-B3DF-84E3412281A2}" presName="textRect" presStyleLbl="revTx" presStyleIdx="0" presStyleCnt="4">
        <dgm:presLayoutVars>
          <dgm:chMax val="1"/>
          <dgm:chPref val="1"/>
        </dgm:presLayoutVars>
      </dgm:prSet>
      <dgm:spPr/>
    </dgm:pt>
    <dgm:pt modelId="{B66834FC-2C81-4ADF-804C-1F87EA09E672}" type="pres">
      <dgm:prSet presAssocID="{5A201469-2C58-4FDE-B763-0D4E315C4E04}" presName="sibTrans" presStyleCnt="0"/>
      <dgm:spPr/>
    </dgm:pt>
    <dgm:pt modelId="{971631E7-04B1-4D70-B963-79F3F5CD3C04}" type="pres">
      <dgm:prSet presAssocID="{A8150CD8-0C02-41BD-9DD2-438FDB8BCA5B}" presName="compNode" presStyleCnt="0"/>
      <dgm:spPr/>
    </dgm:pt>
    <dgm:pt modelId="{20A7EC8B-D1FA-48D4-9E86-B75DAF461221}" type="pres">
      <dgm:prSet presAssocID="{A8150CD8-0C02-41BD-9DD2-438FDB8BCA5B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ußerirdischer Gesicht mit einfarbiger Füllung"/>
        </a:ext>
      </dgm:extLst>
    </dgm:pt>
    <dgm:pt modelId="{39B9DBFD-665A-41CC-8738-99599F9D86F2}" type="pres">
      <dgm:prSet presAssocID="{A8150CD8-0C02-41BD-9DD2-438FDB8BCA5B}" presName="spaceRect" presStyleCnt="0"/>
      <dgm:spPr/>
    </dgm:pt>
    <dgm:pt modelId="{428259B0-0F86-4D7A-B236-6D3D8A4A452B}" type="pres">
      <dgm:prSet presAssocID="{A8150CD8-0C02-41BD-9DD2-438FDB8BCA5B}" presName="textRect" presStyleLbl="revTx" presStyleIdx="1" presStyleCnt="4">
        <dgm:presLayoutVars>
          <dgm:chMax val="1"/>
          <dgm:chPref val="1"/>
        </dgm:presLayoutVars>
      </dgm:prSet>
      <dgm:spPr/>
    </dgm:pt>
    <dgm:pt modelId="{2C128E11-968C-4C5A-9242-868C136B0EE5}" type="pres">
      <dgm:prSet presAssocID="{4C66B9BF-6C96-42AE-A23E-2DE09CBE04F3}" presName="sibTrans" presStyleCnt="0"/>
      <dgm:spPr/>
    </dgm:pt>
    <dgm:pt modelId="{CCE16291-3D15-4705-8193-A3CF29B408B1}" type="pres">
      <dgm:prSet presAssocID="{5C63ACB6-E052-4438-BDF7-D6CDA405764D}" presName="compNode" presStyleCnt="0"/>
      <dgm:spPr/>
    </dgm:pt>
    <dgm:pt modelId="{6DB9953E-726E-4F74-8F75-148AA79E11F4}" type="pres">
      <dgm:prSet presAssocID="{5C63ACB6-E052-4438-BDF7-D6CDA405764D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chlüssel"/>
        </a:ext>
      </dgm:extLst>
    </dgm:pt>
    <dgm:pt modelId="{9062B65D-A364-4A44-8212-D6DBE7B4C8AB}" type="pres">
      <dgm:prSet presAssocID="{5C63ACB6-E052-4438-BDF7-D6CDA405764D}" presName="spaceRect" presStyleCnt="0"/>
      <dgm:spPr/>
    </dgm:pt>
    <dgm:pt modelId="{D7975EB8-18BF-4642-9CD0-218057F9A93E}" type="pres">
      <dgm:prSet presAssocID="{5C63ACB6-E052-4438-BDF7-D6CDA405764D}" presName="textRect" presStyleLbl="revTx" presStyleIdx="2" presStyleCnt="4">
        <dgm:presLayoutVars>
          <dgm:chMax val="1"/>
          <dgm:chPref val="1"/>
        </dgm:presLayoutVars>
      </dgm:prSet>
      <dgm:spPr/>
    </dgm:pt>
    <dgm:pt modelId="{CF935399-C60D-4759-98A3-E0F786487F12}" type="pres">
      <dgm:prSet presAssocID="{FD98E8E0-CDBE-428A-BEF7-E3C59CC818DE}" presName="sibTrans" presStyleCnt="0"/>
      <dgm:spPr/>
    </dgm:pt>
    <dgm:pt modelId="{BF8939FF-2049-4987-B4B2-A5AD8434524F}" type="pres">
      <dgm:prSet presAssocID="{18C16CAD-FFBD-4CDD-8BF6-012C6448533C}" presName="compNode" presStyleCnt="0"/>
      <dgm:spPr/>
    </dgm:pt>
    <dgm:pt modelId="{67EA4FE4-E05C-4EBA-B213-953BAE6122B2}" type="pres">
      <dgm:prSet presAssocID="{18C16CAD-FFBD-4CDD-8BF6-012C6448533C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bäudesteinmauer mit einfarbiger Füllung"/>
        </a:ext>
      </dgm:extLst>
    </dgm:pt>
    <dgm:pt modelId="{4E663CCD-56BA-4532-AD4F-5E5E194BF0A6}" type="pres">
      <dgm:prSet presAssocID="{18C16CAD-FFBD-4CDD-8BF6-012C6448533C}" presName="spaceRect" presStyleCnt="0"/>
      <dgm:spPr/>
    </dgm:pt>
    <dgm:pt modelId="{62D200C3-DF77-4901-8C9B-C810F45940DE}" type="pres">
      <dgm:prSet presAssocID="{18C16CAD-FFBD-4CDD-8BF6-012C6448533C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8B09E516-5EC3-428E-8467-F8CF60B6A025}" srcId="{99B1CAA1-1A89-4FAA-B291-D3C1E69BC8B4}" destId="{4029CBC9-B2A0-49F4-B3DF-84E3412281A2}" srcOrd="0" destOrd="0" parTransId="{69D21E59-77A0-4961-BEE8-10E1F0E16AF5}" sibTransId="{5A201469-2C58-4FDE-B763-0D4E315C4E04}"/>
    <dgm:cxn modelId="{E9BA3A1D-24D5-472D-9240-FFDDFD91F497}" type="presOf" srcId="{4029CBC9-B2A0-49F4-B3DF-84E3412281A2}" destId="{469DCF23-8AAD-45C9-A043-1D9DBB698C7C}" srcOrd="0" destOrd="0" presId="urn:microsoft.com/office/officeart/2018/2/layout/IconLabelList"/>
    <dgm:cxn modelId="{B6A02B5C-7F6D-4B8C-9B00-A83048E4752F}" srcId="{99B1CAA1-1A89-4FAA-B291-D3C1E69BC8B4}" destId="{18C16CAD-FFBD-4CDD-8BF6-012C6448533C}" srcOrd="3" destOrd="0" parTransId="{DC2A663A-D24A-4485-AADB-3C53706F2C97}" sibTransId="{C55E8C27-097B-404E-AB0A-16B065D437BF}"/>
    <dgm:cxn modelId="{2147F75D-924E-4792-A5E6-3EFFCB0518FB}" type="presOf" srcId="{A8150CD8-0C02-41BD-9DD2-438FDB8BCA5B}" destId="{428259B0-0F86-4D7A-B236-6D3D8A4A452B}" srcOrd="0" destOrd="0" presId="urn:microsoft.com/office/officeart/2018/2/layout/IconLabelList"/>
    <dgm:cxn modelId="{3C39CF66-5761-4386-B632-8C4F855BCC93}" srcId="{99B1CAA1-1A89-4FAA-B291-D3C1E69BC8B4}" destId="{A8150CD8-0C02-41BD-9DD2-438FDB8BCA5B}" srcOrd="1" destOrd="0" parTransId="{1331E077-C26E-49D2-BFE1-458263026669}" sibTransId="{4C66B9BF-6C96-42AE-A23E-2DE09CBE04F3}"/>
    <dgm:cxn modelId="{70CE5891-2F65-45FA-8A81-D9FD3166C105}" type="presOf" srcId="{99B1CAA1-1A89-4FAA-B291-D3C1E69BC8B4}" destId="{10E252F8-5F87-4B32-BEF3-D3DA4781043D}" srcOrd="0" destOrd="0" presId="urn:microsoft.com/office/officeart/2018/2/layout/IconLabelList"/>
    <dgm:cxn modelId="{25586BC6-1088-47A4-8534-C69A2CC12F4C}" type="presOf" srcId="{5C63ACB6-E052-4438-BDF7-D6CDA405764D}" destId="{D7975EB8-18BF-4642-9CD0-218057F9A93E}" srcOrd="0" destOrd="0" presId="urn:microsoft.com/office/officeart/2018/2/layout/IconLabelList"/>
    <dgm:cxn modelId="{859881CD-AF64-4D8D-8FF9-F7294808D31E}" type="presOf" srcId="{18C16CAD-FFBD-4CDD-8BF6-012C6448533C}" destId="{62D200C3-DF77-4901-8C9B-C810F45940DE}" srcOrd="0" destOrd="0" presId="urn:microsoft.com/office/officeart/2018/2/layout/IconLabelList"/>
    <dgm:cxn modelId="{1AE3DFE0-4A03-4633-9066-24CD02DCF267}" srcId="{99B1CAA1-1A89-4FAA-B291-D3C1E69BC8B4}" destId="{5C63ACB6-E052-4438-BDF7-D6CDA405764D}" srcOrd="2" destOrd="0" parTransId="{104D2D6F-5976-4290-92ED-E5CF4E4C0E3D}" sibTransId="{FD98E8E0-CDBE-428A-BEF7-E3C59CC818DE}"/>
    <dgm:cxn modelId="{5A768FB8-97B8-4906-8759-37D90B8DB638}" type="presParOf" srcId="{10E252F8-5F87-4B32-BEF3-D3DA4781043D}" destId="{DAF88D7A-2251-4F8C-85B3-E0B5EBC1ED22}" srcOrd="0" destOrd="0" presId="urn:microsoft.com/office/officeart/2018/2/layout/IconLabelList"/>
    <dgm:cxn modelId="{C7D0DEDA-AE18-4BC8-9F14-D9C537F419D6}" type="presParOf" srcId="{DAF88D7A-2251-4F8C-85B3-E0B5EBC1ED22}" destId="{A2E0CAA2-228C-4FE5-9DBB-D20A084E9227}" srcOrd="0" destOrd="0" presId="urn:microsoft.com/office/officeart/2018/2/layout/IconLabelList"/>
    <dgm:cxn modelId="{F46D997F-F814-471D-9CE4-0C5542977B0F}" type="presParOf" srcId="{DAF88D7A-2251-4F8C-85B3-E0B5EBC1ED22}" destId="{8A653C75-6C54-45CF-B26F-82D08E524D50}" srcOrd="1" destOrd="0" presId="urn:microsoft.com/office/officeart/2018/2/layout/IconLabelList"/>
    <dgm:cxn modelId="{83BC9170-F701-47C0-BE89-C8325CA3CD8D}" type="presParOf" srcId="{DAF88D7A-2251-4F8C-85B3-E0B5EBC1ED22}" destId="{469DCF23-8AAD-45C9-A043-1D9DBB698C7C}" srcOrd="2" destOrd="0" presId="urn:microsoft.com/office/officeart/2018/2/layout/IconLabelList"/>
    <dgm:cxn modelId="{6D146E3D-CB42-49FB-8D75-E421F02E3BC8}" type="presParOf" srcId="{10E252F8-5F87-4B32-BEF3-D3DA4781043D}" destId="{B66834FC-2C81-4ADF-804C-1F87EA09E672}" srcOrd="1" destOrd="0" presId="urn:microsoft.com/office/officeart/2018/2/layout/IconLabelList"/>
    <dgm:cxn modelId="{19BB9CEB-DC70-4F9C-9C76-D63DE52938E3}" type="presParOf" srcId="{10E252F8-5F87-4B32-BEF3-D3DA4781043D}" destId="{971631E7-04B1-4D70-B963-79F3F5CD3C04}" srcOrd="2" destOrd="0" presId="urn:microsoft.com/office/officeart/2018/2/layout/IconLabelList"/>
    <dgm:cxn modelId="{E270C05B-1FE9-4356-90E4-EC1099291C7B}" type="presParOf" srcId="{971631E7-04B1-4D70-B963-79F3F5CD3C04}" destId="{20A7EC8B-D1FA-48D4-9E86-B75DAF461221}" srcOrd="0" destOrd="0" presId="urn:microsoft.com/office/officeart/2018/2/layout/IconLabelList"/>
    <dgm:cxn modelId="{6C1CC5F0-034E-45E9-94E9-E115AFF707BA}" type="presParOf" srcId="{971631E7-04B1-4D70-B963-79F3F5CD3C04}" destId="{39B9DBFD-665A-41CC-8738-99599F9D86F2}" srcOrd="1" destOrd="0" presId="urn:microsoft.com/office/officeart/2018/2/layout/IconLabelList"/>
    <dgm:cxn modelId="{25170528-A749-49E2-8C72-5A16B2DDB363}" type="presParOf" srcId="{971631E7-04B1-4D70-B963-79F3F5CD3C04}" destId="{428259B0-0F86-4D7A-B236-6D3D8A4A452B}" srcOrd="2" destOrd="0" presId="urn:microsoft.com/office/officeart/2018/2/layout/IconLabelList"/>
    <dgm:cxn modelId="{F434684B-979F-45E7-A541-5619B185D452}" type="presParOf" srcId="{10E252F8-5F87-4B32-BEF3-D3DA4781043D}" destId="{2C128E11-968C-4C5A-9242-868C136B0EE5}" srcOrd="3" destOrd="0" presId="urn:microsoft.com/office/officeart/2018/2/layout/IconLabelList"/>
    <dgm:cxn modelId="{47AE9B45-11A8-4CB1-9F32-1F8251313904}" type="presParOf" srcId="{10E252F8-5F87-4B32-BEF3-D3DA4781043D}" destId="{CCE16291-3D15-4705-8193-A3CF29B408B1}" srcOrd="4" destOrd="0" presId="urn:microsoft.com/office/officeart/2018/2/layout/IconLabelList"/>
    <dgm:cxn modelId="{99DE9248-0354-4950-BA56-84FDE08BC8D1}" type="presParOf" srcId="{CCE16291-3D15-4705-8193-A3CF29B408B1}" destId="{6DB9953E-726E-4F74-8F75-148AA79E11F4}" srcOrd="0" destOrd="0" presId="urn:microsoft.com/office/officeart/2018/2/layout/IconLabelList"/>
    <dgm:cxn modelId="{05C83A0E-D00D-4D6D-BE53-4888120E4763}" type="presParOf" srcId="{CCE16291-3D15-4705-8193-A3CF29B408B1}" destId="{9062B65D-A364-4A44-8212-D6DBE7B4C8AB}" srcOrd="1" destOrd="0" presId="urn:microsoft.com/office/officeart/2018/2/layout/IconLabelList"/>
    <dgm:cxn modelId="{6856ED8C-7B37-473E-A469-1AD372F4B160}" type="presParOf" srcId="{CCE16291-3D15-4705-8193-A3CF29B408B1}" destId="{D7975EB8-18BF-4642-9CD0-218057F9A93E}" srcOrd="2" destOrd="0" presId="urn:microsoft.com/office/officeart/2018/2/layout/IconLabelList"/>
    <dgm:cxn modelId="{BF119675-1922-4A98-A939-B6618E3C0DF0}" type="presParOf" srcId="{10E252F8-5F87-4B32-BEF3-D3DA4781043D}" destId="{CF935399-C60D-4759-98A3-E0F786487F12}" srcOrd="5" destOrd="0" presId="urn:microsoft.com/office/officeart/2018/2/layout/IconLabelList"/>
    <dgm:cxn modelId="{4204A817-ECE2-40BC-9239-48B39131518E}" type="presParOf" srcId="{10E252F8-5F87-4B32-BEF3-D3DA4781043D}" destId="{BF8939FF-2049-4987-B4B2-A5AD8434524F}" srcOrd="6" destOrd="0" presId="urn:microsoft.com/office/officeart/2018/2/layout/IconLabelList"/>
    <dgm:cxn modelId="{F9C778C2-C136-4023-A150-4ED86E246A6F}" type="presParOf" srcId="{BF8939FF-2049-4987-B4B2-A5AD8434524F}" destId="{67EA4FE4-E05C-4EBA-B213-953BAE6122B2}" srcOrd="0" destOrd="0" presId="urn:microsoft.com/office/officeart/2018/2/layout/IconLabelList"/>
    <dgm:cxn modelId="{1EC225D4-E7EE-4913-BAA0-AF51CC9D5FCF}" type="presParOf" srcId="{BF8939FF-2049-4987-B4B2-A5AD8434524F}" destId="{4E663CCD-56BA-4532-AD4F-5E5E194BF0A6}" srcOrd="1" destOrd="0" presId="urn:microsoft.com/office/officeart/2018/2/layout/IconLabelList"/>
    <dgm:cxn modelId="{BAB71CB0-9044-4C27-A196-16CE747B5B03}" type="presParOf" srcId="{BF8939FF-2049-4987-B4B2-A5AD8434524F}" destId="{62D200C3-DF77-4901-8C9B-C810F45940DE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DDE9360-2AF7-45ED-993D-F7C5B6020455}" type="doc">
      <dgm:prSet loTypeId="urn:microsoft.com/office/officeart/2005/8/layout/vList2" loCatId="list" qsTypeId="urn:microsoft.com/office/officeart/2005/8/quickstyle/simple1" qsCatId="simple" csTypeId="urn:microsoft.com/office/officeart/2005/8/colors/accent4_2" csCatId="accent4"/>
      <dgm:spPr/>
      <dgm:t>
        <a:bodyPr/>
        <a:lstStyle/>
        <a:p>
          <a:endParaRPr lang="de-DE"/>
        </a:p>
      </dgm:t>
    </dgm:pt>
    <dgm:pt modelId="{E588645A-945E-4BF3-83E9-1617CC242100}">
      <dgm:prSet/>
      <dgm:spPr/>
      <dgm:t>
        <a:bodyPr/>
        <a:lstStyle/>
        <a:p>
          <a:r>
            <a:rPr lang="de-DE" dirty="0" err="1"/>
            <a:t>Grouping</a:t>
          </a:r>
          <a:r>
            <a:rPr lang="de-DE" dirty="0"/>
            <a:t> </a:t>
          </a:r>
          <a:r>
            <a:rPr lang="de-DE" dirty="0" err="1"/>
            <a:t>of</a:t>
          </a:r>
          <a:r>
            <a:rPr lang="de-DE" dirty="0"/>
            <a:t> </a:t>
          </a:r>
          <a:r>
            <a:rPr lang="de-DE" dirty="0" err="1"/>
            <a:t>databases</a:t>
          </a:r>
          <a:endParaRPr lang="de-DE" dirty="0"/>
        </a:p>
      </dgm:t>
    </dgm:pt>
    <dgm:pt modelId="{8449F462-2CED-4A90-A961-B76788678FA7}" type="parTrans" cxnId="{B85F911D-4EF6-4E9C-A840-D4ED0145BA2B}">
      <dgm:prSet/>
      <dgm:spPr/>
      <dgm:t>
        <a:bodyPr/>
        <a:lstStyle/>
        <a:p>
          <a:endParaRPr lang="de-DE"/>
        </a:p>
      </dgm:t>
    </dgm:pt>
    <dgm:pt modelId="{8C413424-138F-4FCB-8FA9-3C46FD465D7C}" type="sibTrans" cxnId="{B85F911D-4EF6-4E9C-A840-D4ED0145BA2B}">
      <dgm:prSet/>
      <dgm:spPr/>
      <dgm:t>
        <a:bodyPr/>
        <a:lstStyle/>
        <a:p>
          <a:endParaRPr lang="de-DE"/>
        </a:p>
      </dgm:t>
    </dgm:pt>
    <dgm:pt modelId="{D2CDB7BB-2AC4-4392-ABB0-2A536C7377BE}">
      <dgm:prSet/>
      <dgm:spPr/>
      <dgm:t>
        <a:bodyPr/>
        <a:lstStyle/>
        <a:p>
          <a:r>
            <a:rPr lang="de-DE"/>
            <a:t>Up to 8 secondary replicas</a:t>
          </a:r>
        </a:p>
      </dgm:t>
    </dgm:pt>
    <dgm:pt modelId="{53BD7A0E-D1B4-4DC0-B202-1C21D41F4B98}" type="parTrans" cxnId="{EB534BED-0B77-4057-9745-41281D1CCEDA}">
      <dgm:prSet/>
      <dgm:spPr/>
      <dgm:t>
        <a:bodyPr/>
        <a:lstStyle/>
        <a:p>
          <a:endParaRPr lang="de-DE"/>
        </a:p>
      </dgm:t>
    </dgm:pt>
    <dgm:pt modelId="{E346AF94-00B6-4A36-852F-4A5B517C2D26}" type="sibTrans" cxnId="{EB534BED-0B77-4057-9745-41281D1CCEDA}">
      <dgm:prSet/>
      <dgm:spPr/>
      <dgm:t>
        <a:bodyPr/>
        <a:lstStyle/>
        <a:p>
          <a:endParaRPr lang="de-DE"/>
        </a:p>
      </dgm:t>
    </dgm:pt>
    <dgm:pt modelId="{3648C510-F351-4F60-88C0-316A3C9C8F44}">
      <dgm:prSet/>
      <dgm:spPr/>
      <dgm:t>
        <a:bodyPr/>
        <a:lstStyle/>
        <a:p>
          <a:r>
            <a:rPr lang="de-DE"/>
            <a:t>Readable secondaries</a:t>
          </a:r>
        </a:p>
      </dgm:t>
    </dgm:pt>
    <dgm:pt modelId="{83DB0001-3E12-41BD-84B6-FF6B8ED61DEA}" type="parTrans" cxnId="{9097177C-ECA4-499F-ADA4-EC97722ADFCB}">
      <dgm:prSet/>
      <dgm:spPr/>
      <dgm:t>
        <a:bodyPr/>
        <a:lstStyle/>
        <a:p>
          <a:endParaRPr lang="de-DE"/>
        </a:p>
      </dgm:t>
    </dgm:pt>
    <dgm:pt modelId="{C1C1816E-40AE-474A-A17E-5EC3575435E2}" type="sibTrans" cxnId="{9097177C-ECA4-499F-ADA4-EC97722ADFCB}">
      <dgm:prSet/>
      <dgm:spPr/>
      <dgm:t>
        <a:bodyPr/>
        <a:lstStyle/>
        <a:p>
          <a:endParaRPr lang="de-DE"/>
        </a:p>
      </dgm:t>
    </dgm:pt>
    <dgm:pt modelId="{CAC47895-2683-4930-A6D6-8B00A6D2F812}">
      <dgm:prSet/>
      <dgm:spPr/>
      <dgm:t>
        <a:bodyPr/>
        <a:lstStyle/>
        <a:p>
          <a:r>
            <a:rPr lang="de-DE"/>
            <a:t>Synchronisation options per replica</a:t>
          </a:r>
        </a:p>
      </dgm:t>
    </dgm:pt>
    <dgm:pt modelId="{66545D86-9854-43CB-AF74-0EB87B7BF35D}" type="parTrans" cxnId="{7823FBE9-7BFD-4965-B227-356E52015233}">
      <dgm:prSet/>
      <dgm:spPr/>
      <dgm:t>
        <a:bodyPr/>
        <a:lstStyle/>
        <a:p>
          <a:endParaRPr lang="de-DE"/>
        </a:p>
      </dgm:t>
    </dgm:pt>
    <dgm:pt modelId="{15A25A6A-CA92-440B-908D-2CCC4C474FDF}" type="sibTrans" cxnId="{7823FBE9-7BFD-4965-B227-356E52015233}">
      <dgm:prSet/>
      <dgm:spPr/>
      <dgm:t>
        <a:bodyPr/>
        <a:lstStyle/>
        <a:p>
          <a:endParaRPr lang="de-DE"/>
        </a:p>
      </dgm:t>
    </dgm:pt>
    <dgm:pt modelId="{D4147BAA-D42C-437B-AF90-983CCA8A3ACE}" type="pres">
      <dgm:prSet presAssocID="{4DDE9360-2AF7-45ED-993D-F7C5B6020455}" presName="linear" presStyleCnt="0">
        <dgm:presLayoutVars>
          <dgm:animLvl val="lvl"/>
          <dgm:resizeHandles val="exact"/>
        </dgm:presLayoutVars>
      </dgm:prSet>
      <dgm:spPr/>
    </dgm:pt>
    <dgm:pt modelId="{90EB9785-3E99-45DE-807D-03D546D0A292}" type="pres">
      <dgm:prSet presAssocID="{E588645A-945E-4BF3-83E9-1617CC242100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CD4ED135-365B-46FF-A104-8E9B16254361}" type="pres">
      <dgm:prSet presAssocID="{8C413424-138F-4FCB-8FA9-3C46FD465D7C}" presName="spacer" presStyleCnt="0"/>
      <dgm:spPr/>
    </dgm:pt>
    <dgm:pt modelId="{1D71EF7E-B723-43BA-90B4-46262EB8C100}" type="pres">
      <dgm:prSet presAssocID="{D2CDB7BB-2AC4-4392-ABB0-2A536C7377BE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4759773C-2CBC-46CE-B9DB-2BAB3A5E2BBF}" type="pres">
      <dgm:prSet presAssocID="{E346AF94-00B6-4A36-852F-4A5B517C2D26}" presName="spacer" presStyleCnt="0"/>
      <dgm:spPr/>
    </dgm:pt>
    <dgm:pt modelId="{04A87F7A-5214-47BD-A2FC-CEDC838417C2}" type="pres">
      <dgm:prSet presAssocID="{3648C510-F351-4F60-88C0-316A3C9C8F44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050A7C43-BE29-4B60-A4BC-1C9356BA2E14}" type="pres">
      <dgm:prSet presAssocID="{C1C1816E-40AE-474A-A17E-5EC3575435E2}" presName="spacer" presStyleCnt="0"/>
      <dgm:spPr/>
    </dgm:pt>
    <dgm:pt modelId="{EFF63BCA-8C41-4F1A-A036-41886E944326}" type="pres">
      <dgm:prSet presAssocID="{CAC47895-2683-4930-A6D6-8B00A6D2F812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65F7D102-1E78-4333-82F8-73D2E124E803}" type="presOf" srcId="{3648C510-F351-4F60-88C0-316A3C9C8F44}" destId="{04A87F7A-5214-47BD-A2FC-CEDC838417C2}" srcOrd="0" destOrd="0" presId="urn:microsoft.com/office/officeart/2005/8/layout/vList2"/>
    <dgm:cxn modelId="{B85F911D-4EF6-4E9C-A840-D4ED0145BA2B}" srcId="{4DDE9360-2AF7-45ED-993D-F7C5B6020455}" destId="{E588645A-945E-4BF3-83E9-1617CC242100}" srcOrd="0" destOrd="0" parTransId="{8449F462-2CED-4A90-A961-B76788678FA7}" sibTransId="{8C413424-138F-4FCB-8FA9-3C46FD465D7C}"/>
    <dgm:cxn modelId="{9097177C-ECA4-499F-ADA4-EC97722ADFCB}" srcId="{4DDE9360-2AF7-45ED-993D-F7C5B6020455}" destId="{3648C510-F351-4F60-88C0-316A3C9C8F44}" srcOrd="2" destOrd="0" parTransId="{83DB0001-3E12-41BD-84B6-FF6B8ED61DEA}" sibTransId="{C1C1816E-40AE-474A-A17E-5EC3575435E2}"/>
    <dgm:cxn modelId="{DE6E5C85-A14B-452F-9A0B-CC9491884EB5}" type="presOf" srcId="{E588645A-945E-4BF3-83E9-1617CC242100}" destId="{90EB9785-3E99-45DE-807D-03D546D0A292}" srcOrd="0" destOrd="0" presId="urn:microsoft.com/office/officeart/2005/8/layout/vList2"/>
    <dgm:cxn modelId="{672090A5-1221-4B8F-BEF1-D52FCA4024F2}" type="presOf" srcId="{CAC47895-2683-4930-A6D6-8B00A6D2F812}" destId="{EFF63BCA-8C41-4F1A-A036-41886E944326}" srcOrd="0" destOrd="0" presId="urn:microsoft.com/office/officeart/2005/8/layout/vList2"/>
    <dgm:cxn modelId="{C30145AD-2825-4336-A5F7-85BDDC499E0D}" type="presOf" srcId="{4DDE9360-2AF7-45ED-993D-F7C5B6020455}" destId="{D4147BAA-D42C-437B-AF90-983CCA8A3ACE}" srcOrd="0" destOrd="0" presId="urn:microsoft.com/office/officeart/2005/8/layout/vList2"/>
    <dgm:cxn modelId="{FE469AD8-4EB4-44A0-A271-0E5D5A230F96}" type="presOf" srcId="{D2CDB7BB-2AC4-4392-ABB0-2A536C7377BE}" destId="{1D71EF7E-B723-43BA-90B4-46262EB8C100}" srcOrd="0" destOrd="0" presId="urn:microsoft.com/office/officeart/2005/8/layout/vList2"/>
    <dgm:cxn modelId="{7823FBE9-7BFD-4965-B227-356E52015233}" srcId="{4DDE9360-2AF7-45ED-993D-F7C5B6020455}" destId="{CAC47895-2683-4930-A6D6-8B00A6D2F812}" srcOrd="3" destOrd="0" parTransId="{66545D86-9854-43CB-AF74-0EB87B7BF35D}" sibTransId="{15A25A6A-CA92-440B-908D-2CCC4C474FDF}"/>
    <dgm:cxn modelId="{EB534BED-0B77-4057-9745-41281D1CCEDA}" srcId="{4DDE9360-2AF7-45ED-993D-F7C5B6020455}" destId="{D2CDB7BB-2AC4-4392-ABB0-2A536C7377BE}" srcOrd="1" destOrd="0" parTransId="{53BD7A0E-D1B4-4DC0-B202-1C21D41F4B98}" sibTransId="{E346AF94-00B6-4A36-852F-4A5B517C2D26}"/>
    <dgm:cxn modelId="{9FF4A3F0-EE88-4FF5-BA86-69FCE0B617D9}" type="presParOf" srcId="{D4147BAA-D42C-437B-AF90-983CCA8A3ACE}" destId="{90EB9785-3E99-45DE-807D-03D546D0A292}" srcOrd="0" destOrd="0" presId="urn:microsoft.com/office/officeart/2005/8/layout/vList2"/>
    <dgm:cxn modelId="{EB0E06BB-86CD-4685-A9DC-C940B89A597D}" type="presParOf" srcId="{D4147BAA-D42C-437B-AF90-983CCA8A3ACE}" destId="{CD4ED135-365B-46FF-A104-8E9B16254361}" srcOrd="1" destOrd="0" presId="urn:microsoft.com/office/officeart/2005/8/layout/vList2"/>
    <dgm:cxn modelId="{8B74DE92-1F69-4EF7-A8BA-B25E3CA82340}" type="presParOf" srcId="{D4147BAA-D42C-437B-AF90-983CCA8A3ACE}" destId="{1D71EF7E-B723-43BA-90B4-46262EB8C100}" srcOrd="2" destOrd="0" presId="urn:microsoft.com/office/officeart/2005/8/layout/vList2"/>
    <dgm:cxn modelId="{C6420F91-FADE-4BAC-9321-5334356FCDF4}" type="presParOf" srcId="{D4147BAA-D42C-437B-AF90-983CCA8A3ACE}" destId="{4759773C-2CBC-46CE-B9DB-2BAB3A5E2BBF}" srcOrd="3" destOrd="0" presId="urn:microsoft.com/office/officeart/2005/8/layout/vList2"/>
    <dgm:cxn modelId="{9A00AC3F-8ED4-4AF8-B839-B625CDA440D7}" type="presParOf" srcId="{D4147BAA-D42C-437B-AF90-983CCA8A3ACE}" destId="{04A87F7A-5214-47BD-A2FC-CEDC838417C2}" srcOrd="4" destOrd="0" presId="urn:microsoft.com/office/officeart/2005/8/layout/vList2"/>
    <dgm:cxn modelId="{96DB05EA-7BF6-437E-BA89-7BC791E271B5}" type="presParOf" srcId="{D4147BAA-D42C-437B-AF90-983CCA8A3ACE}" destId="{050A7C43-BE29-4B60-A4BC-1C9356BA2E14}" srcOrd="5" destOrd="0" presId="urn:microsoft.com/office/officeart/2005/8/layout/vList2"/>
    <dgm:cxn modelId="{66615E2F-5FE5-49E2-87FB-DEA6165326D1}" type="presParOf" srcId="{D4147BAA-D42C-437B-AF90-983CCA8A3ACE}" destId="{EFF63BCA-8C41-4F1A-A036-41886E944326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5E23B0F-C680-4175-BDC4-4C8800799702}" type="doc">
      <dgm:prSet loTypeId="urn:microsoft.com/office/officeart/2005/8/layout/vList2" loCatId="list" qsTypeId="urn:microsoft.com/office/officeart/2005/8/quickstyle/simple1" qsCatId="simple" csTypeId="urn:microsoft.com/office/officeart/2005/8/colors/accent4_2" csCatId="accent4"/>
      <dgm:spPr/>
      <dgm:t>
        <a:bodyPr/>
        <a:lstStyle/>
        <a:p>
          <a:endParaRPr lang="de-DE"/>
        </a:p>
      </dgm:t>
    </dgm:pt>
    <dgm:pt modelId="{7227A294-5758-4B5D-836C-900E8B5E2FE2}">
      <dgm:prSet/>
      <dgm:spPr/>
      <dgm:t>
        <a:bodyPr/>
        <a:lstStyle/>
        <a:p>
          <a:r>
            <a:rPr lang="de-DE" dirty="0" err="1"/>
            <a:t>Listener</a:t>
          </a:r>
          <a:r>
            <a:rPr lang="de-DE" dirty="0"/>
            <a:t> </a:t>
          </a:r>
          <a:r>
            <a:rPr lang="de-DE" dirty="0" err="1"/>
            <a:t>point</a:t>
          </a:r>
          <a:r>
            <a:rPr lang="de-DE" dirty="0"/>
            <a:t> </a:t>
          </a:r>
          <a:r>
            <a:rPr lang="de-DE" dirty="0" err="1"/>
            <a:t>to</a:t>
          </a:r>
          <a:r>
            <a:rPr lang="de-DE" dirty="0"/>
            <a:t> </a:t>
          </a:r>
          <a:r>
            <a:rPr lang="de-DE" dirty="0" err="1"/>
            <a:t>primary</a:t>
          </a:r>
          <a:r>
            <a:rPr lang="de-DE" dirty="0"/>
            <a:t> </a:t>
          </a:r>
          <a:r>
            <a:rPr lang="de-DE" dirty="0" err="1"/>
            <a:t>instance</a:t>
          </a:r>
          <a:r>
            <a:rPr lang="de-DE" dirty="0"/>
            <a:t> </a:t>
          </a:r>
          <a:r>
            <a:rPr lang="de-DE" dirty="0" err="1"/>
            <a:t>only</a:t>
          </a:r>
          <a:endParaRPr lang="de-DE" dirty="0"/>
        </a:p>
      </dgm:t>
    </dgm:pt>
    <dgm:pt modelId="{6FAA16B4-40A9-4F55-94DC-A0BB763316FC}" type="parTrans" cxnId="{724262BF-62AB-44B5-94D5-F476E51A0DA5}">
      <dgm:prSet/>
      <dgm:spPr/>
      <dgm:t>
        <a:bodyPr/>
        <a:lstStyle/>
        <a:p>
          <a:endParaRPr lang="de-DE"/>
        </a:p>
      </dgm:t>
    </dgm:pt>
    <dgm:pt modelId="{7C98B05A-813E-4636-A2A8-EEC65589B0A0}" type="sibTrans" cxnId="{724262BF-62AB-44B5-94D5-F476E51A0DA5}">
      <dgm:prSet/>
      <dgm:spPr/>
      <dgm:t>
        <a:bodyPr/>
        <a:lstStyle/>
        <a:p>
          <a:endParaRPr lang="de-DE"/>
        </a:p>
      </dgm:t>
    </dgm:pt>
    <dgm:pt modelId="{C368EC76-F535-4418-81A4-5E4549048DCF}">
      <dgm:prSet/>
      <dgm:spPr/>
      <dgm:t>
        <a:bodyPr/>
        <a:lstStyle/>
        <a:p>
          <a:r>
            <a:rPr lang="de-DE"/>
            <a:t>Manual sync of system objects</a:t>
          </a:r>
        </a:p>
      </dgm:t>
    </dgm:pt>
    <dgm:pt modelId="{06BB552B-66CF-45F3-ADB9-575AA1C8F142}" type="parTrans" cxnId="{2680BBF6-3C0E-45CC-BCDA-697C70F17F5C}">
      <dgm:prSet/>
      <dgm:spPr/>
      <dgm:t>
        <a:bodyPr/>
        <a:lstStyle/>
        <a:p>
          <a:endParaRPr lang="de-DE"/>
        </a:p>
      </dgm:t>
    </dgm:pt>
    <dgm:pt modelId="{967113D4-A077-4861-8124-09448D80C0B0}" type="sibTrans" cxnId="{2680BBF6-3C0E-45CC-BCDA-697C70F17F5C}">
      <dgm:prSet/>
      <dgm:spPr/>
      <dgm:t>
        <a:bodyPr/>
        <a:lstStyle/>
        <a:p>
          <a:endParaRPr lang="de-DE"/>
        </a:p>
      </dgm:t>
    </dgm:pt>
    <dgm:pt modelId="{1C2A4E88-1973-494B-A8C4-0482F3199AB3}">
      <dgm:prSet/>
      <dgm:spPr/>
      <dgm:t>
        <a:bodyPr/>
        <a:lstStyle/>
        <a:p>
          <a:r>
            <a:rPr lang="de-DE"/>
            <a:t>Complex job controling</a:t>
          </a:r>
        </a:p>
      </dgm:t>
    </dgm:pt>
    <dgm:pt modelId="{E9923A1C-D8C6-4D8F-AD6F-F16857CE634D}" type="parTrans" cxnId="{B9373976-AC58-4836-AB98-C223B1FB6FA1}">
      <dgm:prSet/>
      <dgm:spPr/>
      <dgm:t>
        <a:bodyPr/>
        <a:lstStyle/>
        <a:p>
          <a:endParaRPr lang="de-DE"/>
        </a:p>
      </dgm:t>
    </dgm:pt>
    <dgm:pt modelId="{9DFFDCEF-B053-4695-A133-64F340BA3A68}" type="sibTrans" cxnId="{B9373976-AC58-4836-AB98-C223B1FB6FA1}">
      <dgm:prSet/>
      <dgm:spPr/>
      <dgm:t>
        <a:bodyPr/>
        <a:lstStyle/>
        <a:p>
          <a:endParaRPr lang="de-DE"/>
        </a:p>
      </dgm:t>
    </dgm:pt>
    <dgm:pt modelId="{6D85CBB8-57EE-45D3-9A74-63D164BD85EB}">
      <dgm:prSet/>
      <dgm:spPr/>
      <dgm:t>
        <a:bodyPr/>
        <a:lstStyle/>
        <a:p>
          <a:r>
            <a:rPr lang="de-DE"/>
            <a:t>Complex handling with multiple AGs</a:t>
          </a:r>
        </a:p>
      </dgm:t>
    </dgm:pt>
    <dgm:pt modelId="{A316E988-F53F-4718-AD3B-D75C475F3CD7}" type="parTrans" cxnId="{207C32CE-0400-4793-A7E8-BC957F5AE51F}">
      <dgm:prSet/>
      <dgm:spPr/>
      <dgm:t>
        <a:bodyPr/>
        <a:lstStyle/>
        <a:p>
          <a:endParaRPr lang="de-DE"/>
        </a:p>
      </dgm:t>
    </dgm:pt>
    <dgm:pt modelId="{A0657D48-E81D-4BAE-9114-0D4428EE37B7}" type="sibTrans" cxnId="{207C32CE-0400-4793-A7E8-BC957F5AE51F}">
      <dgm:prSet/>
      <dgm:spPr/>
      <dgm:t>
        <a:bodyPr/>
        <a:lstStyle/>
        <a:p>
          <a:endParaRPr lang="de-DE"/>
        </a:p>
      </dgm:t>
    </dgm:pt>
    <dgm:pt modelId="{F3C27BDC-B4DC-4E2B-910A-7D7C8DCEEBF4}" type="pres">
      <dgm:prSet presAssocID="{15E23B0F-C680-4175-BDC4-4C8800799702}" presName="linear" presStyleCnt="0">
        <dgm:presLayoutVars>
          <dgm:animLvl val="lvl"/>
          <dgm:resizeHandles val="exact"/>
        </dgm:presLayoutVars>
      </dgm:prSet>
      <dgm:spPr/>
    </dgm:pt>
    <dgm:pt modelId="{B7ADCED3-C32C-4038-9A4C-B83089DC0404}" type="pres">
      <dgm:prSet presAssocID="{7227A294-5758-4B5D-836C-900E8B5E2FE2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D47D9A03-A2C7-4EB0-AE89-19BD7478662C}" type="pres">
      <dgm:prSet presAssocID="{7C98B05A-813E-4636-A2A8-EEC65589B0A0}" presName="spacer" presStyleCnt="0"/>
      <dgm:spPr/>
    </dgm:pt>
    <dgm:pt modelId="{2EFE7EB4-2C7E-4072-B348-C3E6B14B1FEF}" type="pres">
      <dgm:prSet presAssocID="{C368EC76-F535-4418-81A4-5E4549048DCF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5AF7D6AB-4DDB-4B24-B33A-B89AABFEE62C}" type="pres">
      <dgm:prSet presAssocID="{967113D4-A077-4861-8124-09448D80C0B0}" presName="spacer" presStyleCnt="0"/>
      <dgm:spPr/>
    </dgm:pt>
    <dgm:pt modelId="{7815E320-C4B4-4C96-A00F-58C21D5BACF3}" type="pres">
      <dgm:prSet presAssocID="{1C2A4E88-1973-494B-A8C4-0482F3199AB3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3880060F-5659-4828-8B3A-B254D3D9093C}" type="pres">
      <dgm:prSet presAssocID="{9DFFDCEF-B053-4695-A133-64F340BA3A68}" presName="spacer" presStyleCnt="0"/>
      <dgm:spPr/>
    </dgm:pt>
    <dgm:pt modelId="{ADF62861-6F43-4C62-B725-089D79C02C5F}" type="pres">
      <dgm:prSet presAssocID="{6D85CBB8-57EE-45D3-9A74-63D164BD85EB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83284F11-1664-49A7-AF35-BBB1FCE46B9F}" type="presOf" srcId="{7227A294-5758-4B5D-836C-900E8B5E2FE2}" destId="{B7ADCED3-C32C-4038-9A4C-B83089DC0404}" srcOrd="0" destOrd="0" presId="urn:microsoft.com/office/officeart/2005/8/layout/vList2"/>
    <dgm:cxn modelId="{505CD143-46AF-4A0C-B810-4D6C9D1477FA}" type="presOf" srcId="{15E23B0F-C680-4175-BDC4-4C8800799702}" destId="{F3C27BDC-B4DC-4E2B-910A-7D7C8DCEEBF4}" srcOrd="0" destOrd="0" presId="urn:microsoft.com/office/officeart/2005/8/layout/vList2"/>
    <dgm:cxn modelId="{EBDF3365-D9D6-481A-ABCD-0C296ECF1D0D}" type="presOf" srcId="{C368EC76-F535-4418-81A4-5E4549048DCF}" destId="{2EFE7EB4-2C7E-4072-B348-C3E6B14B1FEF}" srcOrd="0" destOrd="0" presId="urn:microsoft.com/office/officeart/2005/8/layout/vList2"/>
    <dgm:cxn modelId="{5C43F867-8175-4DB4-8C2D-DD8E6B8A3D7E}" type="presOf" srcId="{6D85CBB8-57EE-45D3-9A74-63D164BD85EB}" destId="{ADF62861-6F43-4C62-B725-089D79C02C5F}" srcOrd="0" destOrd="0" presId="urn:microsoft.com/office/officeart/2005/8/layout/vList2"/>
    <dgm:cxn modelId="{F319F952-CAC9-4D46-B89D-97A103171979}" type="presOf" srcId="{1C2A4E88-1973-494B-A8C4-0482F3199AB3}" destId="{7815E320-C4B4-4C96-A00F-58C21D5BACF3}" srcOrd="0" destOrd="0" presId="urn:microsoft.com/office/officeart/2005/8/layout/vList2"/>
    <dgm:cxn modelId="{B9373976-AC58-4836-AB98-C223B1FB6FA1}" srcId="{15E23B0F-C680-4175-BDC4-4C8800799702}" destId="{1C2A4E88-1973-494B-A8C4-0482F3199AB3}" srcOrd="2" destOrd="0" parTransId="{E9923A1C-D8C6-4D8F-AD6F-F16857CE634D}" sibTransId="{9DFFDCEF-B053-4695-A133-64F340BA3A68}"/>
    <dgm:cxn modelId="{724262BF-62AB-44B5-94D5-F476E51A0DA5}" srcId="{15E23B0F-C680-4175-BDC4-4C8800799702}" destId="{7227A294-5758-4B5D-836C-900E8B5E2FE2}" srcOrd="0" destOrd="0" parTransId="{6FAA16B4-40A9-4F55-94DC-A0BB763316FC}" sibTransId="{7C98B05A-813E-4636-A2A8-EEC65589B0A0}"/>
    <dgm:cxn modelId="{207C32CE-0400-4793-A7E8-BC957F5AE51F}" srcId="{15E23B0F-C680-4175-BDC4-4C8800799702}" destId="{6D85CBB8-57EE-45D3-9A74-63D164BD85EB}" srcOrd="3" destOrd="0" parTransId="{A316E988-F53F-4718-AD3B-D75C475F3CD7}" sibTransId="{A0657D48-E81D-4BAE-9114-0D4428EE37B7}"/>
    <dgm:cxn modelId="{2680BBF6-3C0E-45CC-BCDA-697C70F17F5C}" srcId="{15E23B0F-C680-4175-BDC4-4C8800799702}" destId="{C368EC76-F535-4418-81A4-5E4549048DCF}" srcOrd="1" destOrd="0" parTransId="{06BB552B-66CF-45F3-ADB9-575AA1C8F142}" sibTransId="{967113D4-A077-4861-8124-09448D80C0B0}"/>
    <dgm:cxn modelId="{E8AE4238-B379-4955-A289-779E896830B1}" type="presParOf" srcId="{F3C27BDC-B4DC-4E2B-910A-7D7C8DCEEBF4}" destId="{B7ADCED3-C32C-4038-9A4C-B83089DC0404}" srcOrd="0" destOrd="0" presId="urn:microsoft.com/office/officeart/2005/8/layout/vList2"/>
    <dgm:cxn modelId="{12247B3F-9870-4337-B4DB-FDDD36AAFE74}" type="presParOf" srcId="{F3C27BDC-B4DC-4E2B-910A-7D7C8DCEEBF4}" destId="{D47D9A03-A2C7-4EB0-AE89-19BD7478662C}" srcOrd="1" destOrd="0" presId="urn:microsoft.com/office/officeart/2005/8/layout/vList2"/>
    <dgm:cxn modelId="{90E66695-BA0E-4D3E-83D3-EA417ADCD8DA}" type="presParOf" srcId="{F3C27BDC-B4DC-4E2B-910A-7D7C8DCEEBF4}" destId="{2EFE7EB4-2C7E-4072-B348-C3E6B14B1FEF}" srcOrd="2" destOrd="0" presId="urn:microsoft.com/office/officeart/2005/8/layout/vList2"/>
    <dgm:cxn modelId="{60D82902-98A5-4119-B00A-41F76A9ECF76}" type="presParOf" srcId="{F3C27BDC-B4DC-4E2B-910A-7D7C8DCEEBF4}" destId="{5AF7D6AB-4DDB-4B24-B33A-B89AABFEE62C}" srcOrd="3" destOrd="0" presId="urn:microsoft.com/office/officeart/2005/8/layout/vList2"/>
    <dgm:cxn modelId="{CB2A11C1-9991-4136-B050-584B6A787B95}" type="presParOf" srcId="{F3C27BDC-B4DC-4E2B-910A-7D7C8DCEEBF4}" destId="{7815E320-C4B4-4C96-A00F-58C21D5BACF3}" srcOrd="4" destOrd="0" presId="urn:microsoft.com/office/officeart/2005/8/layout/vList2"/>
    <dgm:cxn modelId="{D47EE1D2-5251-4A84-93DD-BF37A74A12BE}" type="presParOf" srcId="{F3C27BDC-B4DC-4E2B-910A-7D7C8DCEEBF4}" destId="{3880060F-5659-4828-8B3A-B254D3D9093C}" srcOrd="5" destOrd="0" presId="urn:microsoft.com/office/officeart/2005/8/layout/vList2"/>
    <dgm:cxn modelId="{F0DEB621-5810-4908-AF72-2D933CEECDDD}" type="presParOf" srcId="{F3C27BDC-B4DC-4E2B-910A-7D7C8DCEEBF4}" destId="{ADF62861-6F43-4C62-B725-089D79C02C5F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2D93561-3FB4-4AD0-85B3-789F167EEF9A}" type="doc">
      <dgm:prSet loTypeId="urn:microsoft.com/office/officeart/2005/8/layout/default" loCatId="list" qsTypeId="urn:microsoft.com/office/officeart/2005/8/quickstyle/simple1" qsCatId="simple" csTypeId="urn:microsoft.com/office/officeart/2005/8/colors/accent4_2" csCatId="accent4" phldr="1"/>
      <dgm:spPr/>
      <dgm:t>
        <a:bodyPr/>
        <a:lstStyle/>
        <a:p>
          <a:endParaRPr lang="en-US"/>
        </a:p>
      </dgm:t>
    </dgm:pt>
    <dgm:pt modelId="{D9136F90-84AE-43DC-A387-CC05ED2FB2C5}">
      <dgm:prSet/>
      <dgm:spPr/>
      <dgm:t>
        <a:bodyPr/>
        <a:lstStyle/>
        <a:p>
          <a:r>
            <a:rPr lang="de-DE" dirty="0"/>
            <a:t>Dedicated </a:t>
          </a:r>
          <a:r>
            <a:rPr lang="de-DE" dirty="0" err="1"/>
            <a:t>system</a:t>
          </a:r>
          <a:r>
            <a:rPr lang="de-DE" dirty="0"/>
            <a:t> </a:t>
          </a:r>
          <a:r>
            <a:rPr lang="de-DE" dirty="0" err="1"/>
            <a:t>databases</a:t>
          </a:r>
          <a:r>
            <a:rPr lang="de-DE" dirty="0"/>
            <a:t> </a:t>
          </a:r>
          <a:r>
            <a:rPr lang="de-DE" dirty="0" err="1"/>
            <a:t>master</a:t>
          </a:r>
          <a:r>
            <a:rPr lang="de-DE" dirty="0"/>
            <a:t> and </a:t>
          </a:r>
          <a:r>
            <a:rPr lang="de-DE" dirty="0" err="1"/>
            <a:t>msdb</a:t>
          </a:r>
          <a:r>
            <a:rPr lang="de-DE" dirty="0"/>
            <a:t> </a:t>
          </a:r>
          <a:endParaRPr lang="en-US" dirty="0"/>
        </a:p>
      </dgm:t>
    </dgm:pt>
    <dgm:pt modelId="{F5854783-0FFC-4943-906A-2C60008D6FE8}" type="parTrans" cxnId="{C48ABB5A-4571-4161-9F8E-1EF8E59453D7}">
      <dgm:prSet/>
      <dgm:spPr/>
      <dgm:t>
        <a:bodyPr/>
        <a:lstStyle/>
        <a:p>
          <a:endParaRPr lang="en-US"/>
        </a:p>
      </dgm:t>
    </dgm:pt>
    <dgm:pt modelId="{A2E8AE4B-EA31-4633-928B-3AE954595124}" type="sibTrans" cxnId="{C48ABB5A-4571-4161-9F8E-1EF8E59453D7}">
      <dgm:prSet/>
      <dgm:spPr/>
      <dgm:t>
        <a:bodyPr/>
        <a:lstStyle/>
        <a:p>
          <a:endParaRPr lang="en-US"/>
        </a:p>
      </dgm:t>
    </dgm:pt>
    <dgm:pt modelId="{88AB47B3-6888-439B-804B-98C2A88FD140}">
      <dgm:prSet/>
      <dgm:spPr/>
      <dgm:t>
        <a:bodyPr/>
        <a:lstStyle/>
        <a:p>
          <a:r>
            <a:rPr lang="en-US"/>
            <a:t>Dedicated System Objects like logins, credentials, certificates </a:t>
          </a:r>
        </a:p>
      </dgm:t>
    </dgm:pt>
    <dgm:pt modelId="{167CEF8F-0F9A-448C-9FF5-9DF5BBBEA927}" type="parTrans" cxnId="{1D0F4607-2A7C-48CD-A10A-491AC928C812}">
      <dgm:prSet/>
      <dgm:spPr/>
      <dgm:t>
        <a:bodyPr/>
        <a:lstStyle/>
        <a:p>
          <a:endParaRPr lang="en-US"/>
        </a:p>
      </dgm:t>
    </dgm:pt>
    <dgm:pt modelId="{9F26E7A6-5CB5-4E15-A786-D4B0EE5881B8}" type="sibTrans" cxnId="{1D0F4607-2A7C-48CD-A10A-491AC928C812}">
      <dgm:prSet/>
      <dgm:spPr/>
      <dgm:t>
        <a:bodyPr/>
        <a:lstStyle/>
        <a:p>
          <a:endParaRPr lang="en-US"/>
        </a:p>
      </dgm:t>
    </dgm:pt>
    <dgm:pt modelId="{2C189002-8CE0-4DC5-9961-47C579B11B3D}">
      <dgm:prSet/>
      <dgm:spPr/>
      <dgm:t>
        <a:bodyPr/>
        <a:lstStyle/>
        <a:p>
          <a:r>
            <a:rPr lang="en-US"/>
            <a:t>Dedicated SQL Server Agent configuration </a:t>
          </a:r>
        </a:p>
      </dgm:t>
    </dgm:pt>
    <dgm:pt modelId="{E7E6D18B-0A18-4699-9D67-0AF0016C591E}" type="parTrans" cxnId="{0C8EE17D-39A0-4A12-BD14-6E797E24BFBB}">
      <dgm:prSet/>
      <dgm:spPr/>
      <dgm:t>
        <a:bodyPr/>
        <a:lstStyle/>
        <a:p>
          <a:endParaRPr lang="en-US"/>
        </a:p>
      </dgm:t>
    </dgm:pt>
    <dgm:pt modelId="{CB97B87D-AFFB-4B0C-B343-486F68A304E2}" type="sibTrans" cxnId="{0C8EE17D-39A0-4A12-BD14-6E797E24BFBB}">
      <dgm:prSet/>
      <dgm:spPr/>
      <dgm:t>
        <a:bodyPr/>
        <a:lstStyle/>
        <a:p>
          <a:endParaRPr lang="en-US"/>
        </a:p>
      </dgm:t>
    </dgm:pt>
    <dgm:pt modelId="{B11E5F75-11BC-4A3E-A6D5-3B7078991686}">
      <dgm:prSet/>
      <dgm:spPr/>
      <dgm:t>
        <a:bodyPr/>
        <a:lstStyle/>
        <a:p>
          <a:r>
            <a:rPr lang="en-US"/>
            <a:t>Permission restricted to contained AG, but not always!</a:t>
          </a:r>
        </a:p>
      </dgm:t>
    </dgm:pt>
    <dgm:pt modelId="{1A7ACD0C-8870-4221-9D38-B2E2CEB7492B}" type="parTrans" cxnId="{0A27DDE8-3F83-4477-9B8C-54F70DEE7590}">
      <dgm:prSet/>
      <dgm:spPr/>
      <dgm:t>
        <a:bodyPr/>
        <a:lstStyle/>
        <a:p>
          <a:endParaRPr lang="en-US"/>
        </a:p>
      </dgm:t>
    </dgm:pt>
    <dgm:pt modelId="{7FBCAD7E-C4FC-41EB-B446-3970D76A3E51}" type="sibTrans" cxnId="{0A27DDE8-3F83-4477-9B8C-54F70DEE7590}">
      <dgm:prSet/>
      <dgm:spPr/>
      <dgm:t>
        <a:bodyPr/>
        <a:lstStyle/>
        <a:p>
          <a:endParaRPr lang="en-US"/>
        </a:p>
      </dgm:t>
    </dgm:pt>
    <dgm:pt modelId="{7A0E34EB-E931-4B03-BE74-D5086E00172E}">
      <dgm:prSet/>
      <dgm:spPr/>
      <dgm:t>
        <a:bodyPr/>
        <a:lstStyle/>
        <a:p>
          <a:r>
            <a:rPr lang="en-US" dirty="0"/>
            <a:t>Connection is restricted to CAG</a:t>
          </a:r>
        </a:p>
      </dgm:t>
    </dgm:pt>
    <dgm:pt modelId="{217300DB-0BAF-472F-BDEB-8DDCC55F74CC}" type="parTrans" cxnId="{8EDD2F41-BC9D-4D16-99EF-141637CBD396}">
      <dgm:prSet/>
      <dgm:spPr/>
      <dgm:t>
        <a:bodyPr/>
        <a:lstStyle/>
        <a:p>
          <a:endParaRPr lang="en-US"/>
        </a:p>
      </dgm:t>
    </dgm:pt>
    <dgm:pt modelId="{CD7FAE5E-3283-42C3-B793-515977FEA130}" type="sibTrans" cxnId="{8EDD2F41-BC9D-4D16-99EF-141637CBD396}">
      <dgm:prSet/>
      <dgm:spPr/>
      <dgm:t>
        <a:bodyPr/>
        <a:lstStyle/>
        <a:p>
          <a:endParaRPr lang="en-US"/>
        </a:p>
      </dgm:t>
    </dgm:pt>
    <dgm:pt modelId="{2C01C084-B274-47E9-9F18-C1ACDC3F5223}" type="pres">
      <dgm:prSet presAssocID="{B2D93561-3FB4-4AD0-85B3-789F167EEF9A}" presName="diagram" presStyleCnt="0">
        <dgm:presLayoutVars>
          <dgm:dir/>
          <dgm:resizeHandles val="exact"/>
        </dgm:presLayoutVars>
      </dgm:prSet>
      <dgm:spPr/>
    </dgm:pt>
    <dgm:pt modelId="{E9DACD3F-2821-4851-864C-EB8CDAFD29F3}" type="pres">
      <dgm:prSet presAssocID="{D9136F90-84AE-43DC-A387-CC05ED2FB2C5}" presName="node" presStyleLbl="node1" presStyleIdx="0" presStyleCnt="5">
        <dgm:presLayoutVars>
          <dgm:bulletEnabled val="1"/>
        </dgm:presLayoutVars>
      </dgm:prSet>
      <dgm:spPr/>
    </dgm:pt>
    <dgm:pt modelId="{5E3EE76C-BA03-4DC7-A87A-C89C7B361A25}" type="pres">
      <dgm:prSet presAssocID="{A2E8AE4B-EA31-4633-928B-3AE954595124}" presName="sibTrans" presStyleCnt="0"/>
      <dgm:spPr/>
    </dgm:pt>
    <dgm:pt modelId="{86A6FDE9-249D-43B7-A3DD-9D9B8ADEA2F3}" type="pres">
      <dgm:prSet presAssocID="{88AB47B3-6888-439B-804B-98C2A88FD140}" presName="node" presStyleLbl="node1" presStyleIdx="1" presStyleCnt="5">
        <dgm:presLayoutVars>
          <dgm:bulletEnabled val="1"/>
        </dgm:presLayoutVars>
      </dgm:prSet>
      <dgm:spPr/>
    </dgm:pt>
    <dgm:pt modelId="{E95089B4-0F59-4E3E-9971-3E16042B468F}" type="pres">
      <dgm:prSet presAssocID="{9F26E7A6-5CB5-4E15-A786-D4B0EE5881B8}" presName="sibTrans" presStyleCnt="0"/>
      <dgm:spPr/>
    </dgm:pt>
    <dgm:pt modelId="{7DA03523-25B5-4420-8954-0C3D6161F7BC}" type="pres">
      <dgm:prSet presAssocID="{2C189002-8CE0-4DC5-9961-47C579B11B3D}" presName="node" presStyleLbl="node1" presStyleIdx="2" presStyleCnt="5">
        <dgm:presLayoutVars>
          <dgm:bulletEnabled val="1"/>
        </dgm:presLayoutVars>
      </dgm:prSet>
      <dgm:spPr/>
    </dgm:pt>
    <dgm:pt modelId="{307332E9-F439-4097-B877-FEEF598D6B65}" type="pres">
      <dgm:prSet presAssocID="{CB97B87D-AFFB-4B0C-B343-486F68A304E2}" presName="sibTrans" presStyleCnt="0"/>
      <dgm:spPr/>
    </dgm:pt>
    <dgm:pt modelId="{42192585-7F1D-4EF8-854B-15204BFDE536}" type="pres">
      <dgm:prSet presAssocID="{B11E5F75-11BC-4A3E-A6D5-3B7078991686}" presName="node" presStyleLbl="node1" presStyleIdx="3" presStyleCnt="5">
        <dgm:presLayoutVars>
          <dgm:bulletEnabled val="1"/>
        </dgm:presLayoutVars>
      </dgm:prSet>
      <dgm:spPr/>
    </dgm:pt>
    <dgm:pt modelId="{B1BC5184-0906-42FB-90F3-E526A9EA6BEF}" type="pres">
      <dgm:prSet presAssocID="{7FBCAD7E-C4FC-41EB-B446-3970D76A3E51}" presName="sibTrans" presStyleCnt="0"/>
      <dgm:spPr/>
    </dgm:pt>
    <dgm:pt modelId="{6F92026E-8330-4006-9716-90EC5389F71F}" type="pres">
      <dgm:prSet presAssocID="{7A0E34EB-E931-4B03-BE74-D5086E00172E}" presName="node" presStyleLbl="node1" presStyleIdx="4" presStyleCnt="5">
        <dgm:presLayoutVars>
          <dgm:bulletEnabled val="1"/>
        </dgm:presLayoutVars>
      </dgm:prSet>
      <dgm:spPr/>
    </dgm:pt>
  </dgm:ptLst>
  <dgm:cxnLst>
    <dgm:cxn modelId="{1D0F4607-2A7C-48CD-A10A-491AC928C812}" srcId="{B2D93561-3FB4-4AD0-85B3-789F167EEF9A}" destId="{88AB47B3-6888-439B-804B-98C2A88FD140}" srcOrd="1" destOrd="0" parTransId="{167CEF8F-0F9A-448C-9FF5-9DF5BBBEA927}" sibTransId="{9F26E7A6-5CB5-4E15-A786-D4B0EE5881B8}"/>
    <dgm:cxn modelId="{BEA7F527-204A-45FE-8D8F-FB89AEF10F10}" type="presOf" srcId="{B11E5F75-11BC-4A3E-A6D5-3B7078991686}" destId="{42192585-7F1D-4EF8-854B-15204BFDE536}" srcOrd="0" destOrd="0" presId="urn:microsoft.com/office/officeart/2005/8/layout/default"/>
    <dgm:cxn modelId="{8EDD2F41-BC9D-4D16-99EF-141637CBD396}" srcId="{B2D93561-3FB4-4AD0-85B3-789F167EEF9A}" destId="{7A0E34EB-E931-4B03-BE74-D5086E00172E}" srcOrd="4" destOrd="0" parTransId="{217300DB-0BAF-472F-BDEB-8DDCC55F74CC}" sibTransId="{CD7FAE5E-3283-42C3-B793-515977FEA130}"/>
    <dgm:cxn modelId="{9355384F-28E5-4BAE-8509-07F436346506}" type="presOf" srcId="{B2D93561-3FB4-4AD0-85B3-789F167EEF9A}" destId="{2C01C084-B274-47E9-9F18-C1ACDC3F5223}" srcOrd="0" destOrd="0" presId="urn:microsoft.com/office/officeart/2005/8/layout/default"/>
    <dgm:cxn modelId="{C48ABB5A-4571-4161-9F8E-1EF8E59453D7}" srcId="{B2D93561-3FB4-4AD0-85B3-789F167EEF9A}" destId="{D9136F90-84AE-43DC-A387-CC05ED2FB2C5}" srcOrd="0" destOrd="0" parTransId="{F5854783-0FFC-4943-906A-2C60008D6FE8}" sibTransId="{A2E8AE4B-EA31-4633-928B-3AE954595124}"/>
    <dgm:cxn modelId="{0C8EE17D-39A0-4A12-BD14-6E797E24BFBB}" srcId="{B2D93561-3FB4-4AD0-85B3-789F167EEF9A}" destId="{2C189002-8CE0-4DC5-9961-47C579B11B3D}" srcOrd="2" destOrd="0" parTransId="{E7E6D18B-0A18-4699-9D67-0AF0016C591E}" sibTransId="{CB97B87D-AFFB-4B0C-B343-486F68A304E2}"/>
    <dgm:cxn modelId="{37199D84-3B08-4250-AF12-44E2F4A75457}" type="presOf" srcId="{2C189002-8CE0-4DC5-9961-47C579B11B3D}" destId="{7DA03523-25B5-4420-8954-0C3D6161F7BC}" srcOrd="0" destOrd="0" presId="urn:microsoft.com/office/officeart/2005/8/layout/default"/>
    <dgm:cxn modelId="{0DA1AF93-35DD-4AE7-AE82-84C0EC909CAB}" type="presOf" srcId="{D9136F90-84AE-43DC-A387-CC05ED2FB2C5}" destId="{E9DACD3F-2821-4851-864C-EB8CDAFD29F3}" srcOrd="0" destOrd="0" presId="urn:microsoft.com/office/officeart/2005/8/layout/default"/>
    <dgm:cxn modelId="{303FC2B3-47CF-4999-85C8-5174A27F5CCC}" type="presOf" srcId="{88AB47B3-6888-439B-804B-98C2A88FD140}" destId="{86A6FDE9-249D-43B7-A3DD-9D9B8ADEA2F3}" srcOrd="0" destOrd="0" presId="urn:microsoft.com/office/officeart/2005/8/layout/default"/>
    <dgm:cxn modelId="{0A27DDE8-3F83-4477-9B8C-54F70DEE7590}" srcId="{B2D93561-3FB4-4AD0-85B3-789F167EEF9A}" destId="{B11E5F75-11BC-4A3E-A6D5-3B7078991686}" srcOrd="3" destOrd="0" parTransId="{1A7ACD0C-8870-4221-9D38-B2E2CEB7492B}" sibTransId="{7FBCAD7E-C4FC-41EB-B446-3970D76A3E51}"/>
    <dgm:cxn modelId="{748AEDF8-975A-4CD9-93DF-7D47E10FF6E0}" type="presOf" srcId="{7A0E34EB-E931-4B03-BE74-D5086E00172E}" destId="{6F92026E-8330-4006-9716-90EC5389F71F}" srcOrd="0" destOrd="0" presId="urn:microsoft.com/office/officeart/2005/8/layout/default"/>
    <dgm:cxn modelId="{26BA5539-D162-4E30-A6D7-5A0A71B7BD65}" type="presParOf" srcId="{2C01C084-B274-47E9-9F18-C1ACDC3F5223}" destId="{E9DACD3F-2821-4851-864C-EB8CDAFD29F3}" srcOrd="0" destOrd="0" presId="urn:microsoft.com/office/officeart/2005/8/layout/default"/>
    <dgm:cxn modelId="{54A5EFE8-E97A-46A8-B01A-1FF476D253D3}" type="presParOf" srcId="{2C01C084-B274-47E9-9F18-C1ACDC3F5223}" destId="{5E3EE76C-BA03-4DC7-A87A-C89C7B361A25}" srcOrd="1" destOrd="0" presId="urn:microsoft.com/office/officeart/2005/8/layout/default"/>
    <dgm:cxn modelId="{1405E62F-4A84-4E74-9BCF-B2E232A01F06}" type="presParOf" srcId="{2C01C084-B274-47E9-9F18-C1ACDC3F5223}" destId="{86A6FDE9-249D-43B7-A3DD-9D9B8ADEA2F3}" srcOrd="2" destOrd="0" presId="urn:microsoft.com/office/officeart/2005/8/layout/default"/>
    <dgm:cxn modelId="{B5759AA0-CFE0-4F70-8DBC-75DD296B9B74}" type="presParOf" srcId="{2C01C084-B274-47E9-9F18-C1ACDC3F5223}" destId="{E95089B4-0F59-4E3E-9971-3E16042B468F}" srcOrd="3" destOrd="0" presId="urn:microsoft.com/office/officeart/2005/8/layout/default"/>
    <dgm:cxn modelId="{158AC45F-98A2-4646-A3EC-4C8EBFA6C695}" type="presParOf" srcId="{2C01C084-B274-47E9-9F18-C1ACDC3F5223}" destId="{7DA03523-25B5-4420-8954-0C3D6161F7BC}" srcOrd="4" destOrd="0" presId="urn:microsoft.com/office/officeart/2005/8/layout/default"/>
    <dgm:cxn modelId="{D329207E-629E-49DC-AFCF-B5B87EC66EE2}" type="presParOf" srcId="{2C01C084-B274-47E9-9F18-C1ACDC3F5223}" destId="{307332E9-F439-4097-B877-FEEF598D6B65}" srcOrd="5" destOrd="0" presId="urn:microsoft.com/office/officeart/2005/8/layout/default"/>
    <dgm:cxn modelId="{868A82BF-D105-45C4-8088-5B2E8A95F962}" type="presParOf" srcId="{2C01C084-B274-47E9-9F18-C1ACDC3F5223}" destId="{42192585-7F1D-4EF8-854B-15204BFDE536}" srcOrd="6" destOrd="0" presId="urn:microsoft.com/office/officeart/2005/8/layout/default"/>
    <dgm:cxn modelId="{89CF503E-FC8C-471E-A606-73A0AF1D0EE8}" type="presParOf" srcId="{2C01C084-B274-47E9-9F18-C1ACDC3F5223}" destId="{B1BC5184-0906-42FB-90F3-E526A9EA6BEF}" srcOrd="7" destOrd="0" presId="urn:microsoft.com/office/officeart/2005/8/layout/default"/>
    <dgm:cxn modelId="{A49A90BA-0BC8-42C7-BB6A-456D3FE9BE4C}" type="presParOf" srcId="{2C01C084-B274-47E9-9F18-C1ACDC3F5223}" destId="{6F92026E-8330-4006-9716-90EC5389F71F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B896DBB-9B9A-4160-A310-BDAD6BEB19A7}" type="doc">
      <dgm:prSet loTypeId="urn:microsoft.com/office/officeart/2005/8/layout/vList2" loCatId="list" qsTypeId="urn:microsoft.com/office/officeart/2005/8/quickstyle/simple1" qsCatId="simple" csTypeId="urn:microsoft.com/office/officeart/2005/8/colors/accent4_2" csCatId="accent4" phldr="1"/>
      <dgm:spPr/>
      <dgm:t>
        <a:bodyPr/>
        <a:lstStyle/>
        <a:p>
          <a:endParaRPr lang="de-DE"/>
        </a:p>
      </dgm:t>
    </dgm:pt>
    <dgm:pt modelId="{D6BC5EEB-2610-4E6E-BC90-FA32CEB36545}">
      <dgm:prSet custT="1"/>
      <dgm:spPr/>
      <dgm:t>
        <a:bodyPr/>
        <a:lstStyle/>
        <a:p>
          <a:r>
            <a:rPr lang="de-DE" sz="2400" dirty="0" err="1"/>
            <a:t>Sysadmin</a:t>
          </a:r>
          <a:r>
            <a:rPr lang="de-DE" sz="2400" dirty="0"/>
            <a:t> </a:t>
          </a:r>
          <a:r>
            <a:rPr lang="de-DE" sz="2400" dirty="0" err="1"/>
            <a:t>have</a:t>
          </a:r>
          <a:r>
            <a:rPr lang="de-DE" sz="2400" dirty="0"/>
            <a:t> </a:t>
          </a:r>
          <a:r>
            <a:rPr lang="de-DE" sz="2400" dirty="0" err="1"/>
            <a:t>full</a:t>
          </a:r>
          <a:r>
            <a:rPr lang="de-DE" sz="2400" dirty="0"/>
            <a:t> </a:t>
          </a:r>
          <a:r>
            <a:rPr lang="de-DE" sz="2400" dirty="0" err="1"/>
            <a:t>access</a:t>
          </a:r>
          <a:r>
            <a:rPr lang="de-DE" sz="2400" dirty="0"/>
            <a:t> on </a:t>
          </a:r>
          <a:r>
            <a:rPr lang="de-DE" sz="2400" dirty="0" err="1"/>
            <a:t>any</a:t>
          </a:r>
          <a:r>
            <a:rPr lang="de-DE" sz="2400" dirty="0"/>
            <a:t> </a:t>
          </a:r>
          <a:r>
            <a:rPr lang="de-DE" sz="2400" dirty="0" err="1"/>
            <a:t>other</a:t>
          </a:r>
          <a:r>
            <a:rPr lang="de-DE" sz="2400" dirty="0"/>
            <a:t> </a:t>
          </a:r>
          <a:r>
            <a:rPr lang="de-DE" sz="2400" dirty="0" err="1"/>
            <a:t>database</a:t>
          </a:r>
          <a:r>
            <a:rPr lang="de-DE" sz="2400" dirty="0"/>
            <a:t> on </a:t>
          </a:r>
          <a:r>
            <a:rPr lang="de-DE" sz="2400" dirty="0" err="1"/>
            <a:t>primary</a:t>
          </a:r>
          <a:r>
            <a:rPr lang="de-DE" sz="2400" dirty="0"/>
            <a:t> </a:t>
          </a:r>
          <a:r>
            <a:rPr lang="de-DE" sz="2400" dirty="0" err="1"/>
            <a:t>instance</a:t>
          </a:r>
          <a:r>
            <a:rPr lang="de-DE" sz="2400" dirty="0"/>
            <a:t>, </a:t>
          </a:r>
          <a:r>
            <a:rPr lang="de-DE" sz="2400" dirty="0" err="1"/>
            <a:t>except</a:t>
          </a:r>
          <a:r>
            <a:rPr lang="de-DE" sz="2400" dirty="0"/>
            <a:t> </a:t>
          </a:r>
          <a:r>
            <a:rPr lang="de-DE" sz="2400" dirty="0" err="1"/>
            <a:t>local</a:t>
          </a:r>
          <a:r>
            <a:rPr lang="de-DE" sz="2400" dirty="0"/>
            <a:t> </a:t>
          </a:r>
          <a:r>
            <a:rPr lang="de-DE" sz="2400" dirty="0" err="1"/>
            <a:t>master</a:t>
          </a:r>
          <a:r>
            <a:rPr lang="de-DE" sz="2400" dirty="0"/>
            <a:t> and </a:t>
          </a:r>
          <a:r>
            <a:rPr lang="de-DE" sz="2400" dirty="0" err="1"/>
            <a:t>msdb</a:t>
          </a:r>
          <a:endParaRPr lang="de-DE" sz="2400" dirty="0"/>
        </a:p>
      </dgm:t>
    </dgm:pt>
    <dgm:pt modelId="{34EC0D3A-3233-469A-9401-FD2661D5DA40}" type="parTrans" cxnId="{0426EA64-13FE-400C-9BFA-BD5C18A29225}">
      <dgm:prSet/>
      <dgm:spPr/>
      <dgm:t>
        <a:bodyPr/>
        <a:lstStyle/>
        <a:p>
          <a:endParaRPr lang="de-DE"/>
        </a:p>
      </dgm:t>
    </dgm:pt>
    <dgm:pt modelId="{7E6712F1-B146-4704-86DA-9C00D15F9E6F}" type="sibTrans" cxnId="{0426EA64-13FE-400C-9BFA-BD5C18A29225}">
      <dgm:prSet/>
      <dgm:spPr/>
      <dgm:t>
        <a:bodyPr/>
        <a:lstStyle/>
        <a:p>
          <a:endParaRPr lang="de-DE"/>
        </a:p>
      </dgm:t>
    </dgm:pt>
    <dgm:pt modelId="{B25981BE-785E-449C-85DA-D38A2EEC005D}">
      <dgm:prSet custT="1"/>
      <dgm:spPr/>
      <dgm:t>
        <a:bodyPr/>
        <a:lstStyle/>
        <a:p>
          <a:r>
            <a:rPr lang="de-DE" sz="2400" dirty="0" err="1"/>
            <a:t>Local</a:t>
          </a:r>
          <a:r>
            <a:rPr lang="de-DE" sz="2400" dirty="0"/>
            <a:t> </a:t>
          </a:r>
          <a:r>
            <a:rPr lang="de-DE" sz="2400" dirty="0" err="1"/>
            <a:t>master</a:t>
          </a:r>
          <a:r>
            <a:rPr lang="de-DE" sz="2400" dirty="0"/>
            <a:t> and </a:t>
          </a:r>
          <a:r>
            <a:rPr lang="de-DE" sz="2400" dirty="0" err="1"/>
            <a:t>msdb</a:t>
          </a:r>
          <a:r>
            <a:rPr lang="de-DE" sz="2400" dirty="0"/>
            <a:t> </a:t>
          </a:r>
          <a:r>
            <a:rPr lang="de-DE" sz="2400" dirty="0" err="1"/>
            <a:t>can‘t</a:t>
          </a:r>
          <a:r>
            <a:rPr lang="de-DE" sz="2400" dirty="0"/>
            <a:t> </a:t>
          </a:r>
          <a:r>
            <a:rPr lang="de-DE" sz="2400" dirty="0" err="1"/>
            <a:t>access</a:t>
          </a:r>
          <a:r>
            <a:rPr lang="de-DE" sz="2400" dirty="0"/>
            <a:t> </a:t>
          </a:r>
          <a:r>
            <a:rPr lang="de-DE" sz="2400" dirty="0" err="1"/>
            <a:t>because</a:t>
          </a:r>
          <a:r>
            <a:rPr lang="de-DE" sz="2400" dirty="0"/>
            <a:t> </a:t>
          </a:r>
          <a:r>
            <a:rPr lang="de-DE" sz="2400" dirty="0" err="1"/>
            <a:t>of</a:t>
          </a:r>
          <a:r>
            <a:rPr lang="de-DE" sz="2400" dirty="0"/>
            <a:t> </a:t>
          </a:r>
          <a:r>
            <a:rPr lang="de-DE" sz="2400" dirty="0" err="1"/>
            <a:t>the</a:t>
          </a:r>
          <a:r>
            <a:rPr lang="de-DE" sz="2400" dirty="0"/>
            <a:t> </a:t>
          </a:r>
          <a:r>
            <a:rPr lang="de-DE" sz="2400" dirty="0" err="1"/>
            <a:t>name</a:t>
          </a:r>
          <a:r>
            <a:rPr lang="de-DE" sz="2400" dirty="0"/>
            <a:t> </a:t>
          </a:r>
          <a:r>
            <a:rPr lang="de-DE" sz="2400" dirty="0" err="1"/>
            <a:t>mapping</a:t>
          </a:r>
          <a:endParaRPr lang="de-DE" sz="2400" dirty="0"/>
        </a:p>
      </dgm:t>
    </dgm:pt>
    <dgm:pt modelId="{4D5A40AE-5376-4A4C-AE7A-1BFA8DF68EC6}" type="parTrans" cxnId="{1CECE531-83F7-4084-AE7C-F60D92F7516F}">
      <dgm:prSet/>
      <dgm:spPr/>
      <dgm:t>
        <a:bodyPr/>
        <a:lstStyle/>
        <a:p>
          <a:endParaRPr lang="de-DE"/>
        </a:p>
      </dgm:t>
    </dgm:pt>
    <dgm:pt modelId="{8E4F452B-C0E1-4432-B8C2-B95D169AAD7C}" type="sibTrans" cxnId="{1CECE531-83F7-4084-AE7C-F60D92F7516F}">
      <dgm:prSet/>
      <dgm:spPr/>
      <dgm:t>
        <a:bodyPr/>
        <a:lstStyle/>
        <a:p>
          <a:endParaRPr lang="de-DE"/>
        </a:p>
      </dgm:t>
    </dgm:pt>
    <dgm:pt modelId="{251060B8-E198-42C8-A912-709211480860}">
      <dgm:prSet custT="1"/>
      <dgm:spPr/>
      <dgm:t>
        <a:bodyPr/>
        <a:lstStyle/>
        <a:p>
          <a:r>
            <a:rPr lang="de-DE" sz="2400" kern="1200" dirty="0" err="1">
              <a:latin typeface="+mn-lt"/>
              <a:ea typeface="+mn-ea"/>
              <a:cs typeface="+mn-cs"/>
            </a:rPr>
            <a:t>Sysadmin</a:t>
          </a:r>
          <a:r>
            <a:rPr lang="de-DE" sz="2400" kern="1200" dirty="0">
              <a:latin typeface="+mn-lt"/>
            </a:rPr>
            <a:t> </a:t>
          </a:r>
          <a:r>
            <a:rPr lang="de-DE" sz="2400" kern="1200" dirty="0" err="1">
              <a:latin typeface="+mn-lt"/>
            </a:rPr>
            <a:t>can</a:t>
          </a:r>
          <a:r>
            <a:rPr lang="de-DE" sz="2400" kern="1200" dirty="0">
              <a:latin typeface="+mn-lt"/>
            </a:rPr>
            <a:t> </a:t>
          </a:r>
          <a:r>
            <a:rPr lang="de-DE" sz="2400" kern="1200" dirty="0" err="1">
              <a:latin typeface="+mn-lt"/>
            </a:rPr>
            <a:t>grant</a:t>
          </a:r>
          <a:r>
            <a:rPr lang="de-DE" sz="2400" kern="1200" dirty="0">
              <a:latin typeface="+mn-lt"/>
            </a:rPr>
            <a:t> </a:t>
          </a:r>
          <a:r>
            <a:rPr lang="de-DE" sz="2400" kern="1200" dirty="0" err="1">
              <a:latin typeface="+mn-lt"/>
            </a:rPr>
            <a:t>permission</a:t>
          </a:r>
          <a:r>
            <a:rPr lang="de-DE" sz="2400" kern="1200" dirty="0">
              <a:latin typeface="+mn-lt"/>
            </a:rPr>
            <a:t> on </a:t>
          </a:r>
          <a:r>
            <a:rPr lang="de-DE" sz="2400" kern="1200" dirty="0" err="1">
              <a:latin typeface="+mn-lt"/>
            </a:rPr>
            <a:t>databases</a:t>
          </a:r>
          <a:r>
            <a:rPr lang="de-DE" sz="2400" kern="1200" dirty="0">
              <a:latin typeface="+mn-lt"/>
            </a:rPr>
            <a:t> outside </a:t>
          </a:r>
          <a:r>
            <a:rPr lang="de-DE" sz="2400" kern="1200" dirty="0" err="1">
              <a:latin typeface="+mn-lt"/>
            </a:rPr>
            <a:t>of</a:t>
          </a:r>
          <a:r>
            <a:rPr lang="de-DE" sz="2400" kern="1200" dirty="0">
              <a:latin typeface="+mn-lt"/>
            </a:rPr>
            <a:t> </a:t>
          </a:r>
          <a:r>
            <a:rPr lang="de-DE" sz="2400" kern="1200" dirty="0" err="1">
              <a:latin typeface="+mn-lt"/>
            </a:rPr>
            <a:t>the</a:t>
          </a:r>
          <a:r>
            <a:rPr lang="de-DE" sz="2400" kern="1200" dirty="0">
              <a:latin typeface="+mn-lt"/>
            </a:rPr>
            <a:t> AG </a:t>
          </a:r>
          <a:r>
            <a:rPr lang="de-DE" sz="2400" kern="1200" dirty="0" err="1">
              <a:latin typeface="+mn-lt"/>
            </a:rPr>
            <a:t>to</a:t>
          </a:r>
          <a:r>
            <a:rPr lang="de-DE" sz="2400" kern="1200" dirty="0">
              <a:latin typeface="+mn-lt"/>
            </a:rPr>
            <a:t> </a:t>
          </a:r>
          <a:r>
            <a:rPr lang="de-DE" sz="2400" kern="1200" dirty="0" err="1">
              <a:latin typeface="+mn-lt"/>
            </a:rPr>
            <a:t>users</a:t>
          </a:r>
          <a:r>
            <a:rPr lang="de-DE" sz="2400" kern="1200" dirty="0">
              <a:latin typeface="+mn-lt"/>
            </a:rPr>
            <a:t> </a:t>
          </a:r>
          <a:r>
            <a:rPr lang="de-DE" sz="2400" kern="1200" dirty="0" err="1">
              <a:latin typeface="+mn-lt"/>
            </a:rPr>
            <a:t>exists</a:t>
          </a:r>
          <a:r>
            <a:rPr lang="de-DE" sz="2400" kern="1200" dirty="0">
              <a:latin typeface="+mn-lt"/>
            </a:rPr>
            <a:t> </a:t>
          </a:r>
          <a:r>
            <a:rPr lang="de-DE" sz="2400" kern="1200" dirty="0" err="1">
              <a:latin typeface="+mn-lt"/>
            </a:rPr>
            <a:t>only</a:t>
          </a:r>
          <a:r>
            <a:rPr lang="de-DE" sz="2400" kern="1200" dirty="0">
              <a:latin typeface="+mn-lt"/>
            </a:rPr>
            <a:t> in CAG</a:t>
          </a:r>
        </a:p>
      </dgm:t>
    </dgm:pt>
    <dgm:pt modelId="{5521E6C3-F63A-43B6-8A4D-7398C0C36344}" type="parTrans" cxnId="{69A51507-94A2-440C-8014-1DEB7D68C71B}">
      <dgm:prSet/>
      <dgm:spPr/>
      <dgm:t>
        <a:bodyPr/>
        <a:lstStyle/>
        <a:p>
          <a:endParaRPr lang="de-DE"/>
        </a:p>
      </dgm:t>
    </dgm:pt>
    <dgm:pt modelId="{EE5ADE87-03E4-4D63-A4AC-4630F1CE28DB}" type="sibTrans" cxnId="{69A51507-94A2-440C-8014-1DEB7D68C71B}">
      <dgm:prSet/>
      <dgm:spPr/>
      <dgm:t>
        <a:bodyPr/>
        <a:lstStyle/>
        <a:p>
          <a:endParaRPr lang="de-DE"/>
        </a:p>
      </dgm:t>
    </dgm:pt>
    <dgm:pt modelId="{C61F1D5D-6157-4580-AEEC-3619BB6B7E1F}">
      <dgm:prSet custT="1"/>
      <dgm:spPr/>
      <dgm:t>
        <a:bodyPr/>
        <a:lstStyle/>
        <a:p>
          <a:r>
            <a:rPr lang="de-DE" sz="2400" dirty="0"/>
            <a:t>Any </a:t>
          </a:r>
          <a:r>
            <a:rPr lang="de-DE" sz="2400" dirty="0" err="1"/>
            <a:t>sysadmin</a:t>
          </a:r>
          <a:r>
            <a:rPr lang="de-DE" sz="2400" dirty="0"/>
            <a:t> </a:t>
          </a:r>
          <a:r>
            <a:rPr lang="de-DE" sz="2400" dirty="0" err="1"/>
            <a:t>copied</a:t>
          </a:r>
          <a:r>
            <a:rPr lang="de-DE" sz="2400" dirty="0"/>
            <a:t> </a:t>
          </a:r>
          <a:r>
            <a:rPr lang="de-DE" sz="2400" dirty="0" err="1"/>
            <a:t>to</a:t>
          </a:r>
          <a:r>
            <a:rPr lang="de-DE" sz="2400" dirty="0"/>
            <a:t> CAG </a:t>
          </a:r>
          <a:r>
            <a:rPr lang="de-DE" sz="2400" dirty="0" err="1"/>
            <a:t>during</a:t>
          </a:r>
          <a:r>
            <a:rPr lang="de-DE" sz="2400" dirty="0"/>
            <a:t> </a:t>
          </a:r>
          <a:r>
            <a:rPr lang="de-DE" sz="2400" dirty="0" err="1"/>
            <a:t>creation</a:t>
          </a:r>
          <a:endParaRPr lang="de-DE" sz="2400" dirty="0"/>
        </a:p>
      </dgm:t>
    </dgm:pt>
    <dgm:pt modelId="{9DED6D0B-5CB2-4D03-BA3E-9411B05CA0F1}" type="parTrans" cxnId="{25D79EA0-F177-463C-9C50-A30EBE4970CD}">
      <dgm:prSet/>
      <dgm:spPr/>
      <dgm:t>
        <a:bodyPr/>
        <a:lstStyle/>
        <a:p>
          <a:endParaRPr lang="de-DE"/>
        </a:p>
      </dgm:t>
    </dgm:pt>
    <dgm:pt modelId="{42185859-B42F-4926-9A71-5317AAAFB650}" type="sibTrans" cxnId="{25D79EA0-F177-463C-9C50-A30EBE4970CD}">
      <dgm:prSet/>
      <dgm:spPr/>
      <dgm:t>
        <a:bodyPr/>
        <a:lstStyle/>
        <a:p>
          <a:endParaRPr lang="de-DE"/>
        </a:p>
      </dgm:t>
    </dgm:pt>
    <dgm:pt modelId="{58874C53-4E39-4689-98D0-DF6C5569A56F}" type="pres">
      <dgm:prSet presAssocID="{2B896DBB-9B9A-4160-A310-BDAD6BEB19A7}" presName="linear" presStyleCnt="0">
        <dgm:presLayoutVars>
          <dgm:animLvl val="lvl"/>
          <dgm:resizeHandles val="exact"/>
        </dgm:presLayoutVars>
      </dgm:prSet>
      <dgm:spPr/>
    </dgm:pt>
    <dgm:pt modelId="{D1B566F5-89A2-4862-A1E0-D3116F5AB306}" type="pres">
      <dgm:prSet presAssocID="{C61F1D5D-6157-4580-AEEC-3619BB6B7E1F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72D7C659-AD54-48D8-967B-D5F4D7BD9F8E}" type="pres">
      <dgm:prSet presAssocID="{42185859-B42F-4926-9A71-5317AAAFB650}" presName="spacer" presStyleCnt="0"/>
      <dgm:spPr/>
    </dgm:pt>
    <dgm:pt modelId="{7C0810C5-1D63-4600-B317-8FE611354476}" type="pres">
      <dgm:prSet presAssocID="{D6BC5EEB-2610-4E6E-BC90-FA32CEB36545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DA7DA800-885B-401A-B0EB-54A7C3E765C4}" type="pres">
      <dgm:prSet presAssocID="{7E6712F1-B146-4704-86DA-9C00D15F9E6F}" presName="spacer" presStyleCnt="0"/>
      <dgm:spPr/>
    </dgm:pt>
    <dgm:pt modelId="{BE811B35-3948-4CFA-B85F-478F69379AF7}" type="pres">
      <dgm:prSet presAssocID="{251060B8-E198-42C8-A912-709211480860}" presName="parentText" presStyleLbl="node1" presStyleIdx="2" presStyleCnt="4" custLinFactNeighborY="8075">
        <dgm:presLayoutVars>
          <dgm:chMax val="0"/>
          <dgm:bulletEnabled val="1"/>
        </dgm:presLayoutVars>
      </dgm:prSet>
      <dgm:spPr/>
    </dgm:pt>
    <dgm:pt modelId="{E860CB75-C41B-447D-AED8-3F77AFAF2800}" type="pres">
      <dgm:prSet presAssocID="{EE5ADE87-03E4-4D63-A4AC-4630F1CE28DB}" presName="spacer" presStyleCnt="0"/>
      <dgm:spPr/>
    </dgm:pt>
    <dgm:pt modelId="{CE82E0A0-3649-4472-B556-5F304682AF61}" type="pres">
      <dgm:prSet presAssocID="{B25981BE-785E-449C-85DA-D38A2EEC005D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69A51507-94A2-440C-8014-1DEB7D68C71B}" srcId="{2B896DBB-9B9A-4160-A310-BDAD6BEB19A7}" destId="{251060B8-E198-42C8-A912-709211480860}" srcOrd="2" destOrd="0" parTransId="{5521E6C3-F63A-43B6-8A4D-7398C0C36344}" sibTransId="{EE5ADE87-03E4-4D63-A4AC-4630F1CE28DB}"/>
    <dgm:cxn modelId="{3A35DB17-7290-41DD-9246-F8D117A5C6E3}" type="presOf" srcId="{251060B8-E198-42C8-A912-709211480860}" destId="{BE811B35-3948-4CFA-B85F-478F69379AF7}" srcOrd="0" destOrd="0" presId="urn:microsoft.com/office/officeart/2005/8/layout/vList2"/>
    <dgm:cxn modelId="{1CECE531-83F7-4084-AE7C-F60D92F7516F}" srcId="{2B896DBB-9B9A-4160-A310-BDAD6BEB19A7}" destId="{B25981BE-785E-449C-85DA-D38A2EEC005D}" srcOrd="3" destOrd="0" parTransId="{4D5A40AE-5376-4A4C-AE7A-1BFA8DF68EC6}" sibTransId="{8E4F452B-C0E1-4432-B8C2-B95D169AAD7C}"/>
    <dgm:cxn modelId="{28506162-14D7-44B5-9FED-C22809E469AE}" type="presOf" srcId="{B25981BE-785E-449C-85DA-D38A2EEC005D}" destId="{CE82E0A0-3649-4472-B556-5F304682AF61}" srcOrd="0" destOrd="0" presId="urn:microsoft.com/office/officeart/2005/8/layout/vList2"/>
    <dgm:cxn modelId="{0426EA64-13FE-400C-9BFA-BD5C18A29225}" srcId="{2B896DBB-9B9A-4160-A310-BDAD6BEB19A7}" destId="{D6BC5EEB-2610-4E6E-BC90-FA32CEB36545}" srcOrd="1" destOrd="0" parTransId="{34EC0D3A-3233-469A-9401-FD2661D5DA40}" sibTransId="{7E6712F1-B146-4704-86DA-9C00D15F9E6F}"/>
    <dgm:cxn modelId="{4A3A1189-EFF5-4900-8F9A-5D042DEF1829}" type="presOf" srcId="{2B896DBB-9B9A-4160-A310-BDAD6BEB19A7}" destId="{58874C53-4E39-4689-98D0-DF6C5569A56F}" srcOrd="0" destOrd="0" presId="urn:microsoft.com/office/officeart/2005/8/layout/vList2"/>
    <dgm:cxn modelId="{25D79EA0-F177-463C-9C50-A30EBE4970CD}" srcId="{2B896DBB-9B9A-4160-A310-BDAD6BEB19A7}" destId="{C61F1D5D-6157-4580-AEEC-3619BB6B7E1F}" srcOrd="0" destOrd="0" parTransId="{9DED6D0B-5CB2-4D03-BA3E-9411B05CA0F1}" sibTransId="{42185859-B42F-4926-9A71-5317AAAFB650}"/>
    <dgm:cxn modelId="{77D2D0FA-64F5-41A5-B85C-8708C4B622DE}" type="presOf" srcId="{C61F1D5D-6157-4580-AEEC-3619BB6B7E1F}" destId="{D1B566F5-89A2-4862-A1E0-D3116F5AB306}" srcOrd="0" destOrd="0" presId="urn:microsoft.com/office/officeart/2005/8/layout/vList2"/>
    <dgm:cxn modelId="{F375D3FA-5F6A-42B2-97CA-3F59081C9FE7}" type="presOf" srcId="{D6BC5EEB-2610-4E6E-BC90-FA32CEB36545}" destId="{7C0810C5-1D63-4600-B317-8FE611354476}" srcOrd="0" destOrd="0" presId="urn:microsoft.com/office/officeart/2005/8/layout/vList2"/>
    <dgm:cxn modelId="{364AA9C9-3D9C-4CBC-8838-103E663AF16D}" type="presParOf" srcId="{58874C53-4E39-4689-98D0-DF6C5569A56F}" destId="{D1B566F5-89A2-4862-A1E0-D3116F5AB306}" srcOrd="0" destOrd="0" presId="urn:microsoft.com/office/officeart/2005/8/layout/vList2"/>
    <dgm:cxn modelId="{421975D9-65E1-4938-A7CB-665CF81D6D83}" type="presParOf" srcId="{58874C53-4E39-4689-98D0-DF6C5569A56F}" destId="{72D7C659-AD54-48D8-967B-D5F4D7BD9F8E}" srcOrd="1" destOrd="0" presId="urn:microsoft.com/office/officeart/2005/8/layout/vList2"/>
    <dgm:cxn modelId="{1F67ED80-941C-4317-9891-23143AAA840A}" type="presParOf" srcId="{58874C53-4E39-4689-98D0-DF6C5569A56F}" destId="{7C0810C5-1D63-4600-B317-8FE611354476}" srcOrd="2" destOrd="0" presId="urn:microsoft.com/office/officeart/2005/8/layout/vList2"/>
    <dgm:cxn modelId="{18111C15-50EF-4BC3-98EF-C8FE572744FD}" type="presParOf" srcId="{58874C53-4E39-4689-98D0-DF6C5569A56F}" destId="{DA7DA800-885B-401A-B0EB-54A7C3E765C4}" srcOrd="3" destOrd="0" presId="urn:microsoft.com/office/officeart/2005/8/layout/vList2"/>
    <dgm:cxn modelId="{A5C18352-CDDF-4C51-AEBA-C739778BDE71}" type="presParOf" srcId="{58874C53-4E39-4689-98D0-DF6C5569A56F}" destId="{BE811B35-3948-4CFA-B85F-478F69379AF7}" srcOrd="4" destOrd="0" presId="urn:microsoft.com/office/officeart/2005/8/layout/vList2"/>
    <dgm:cxn modelId="{7B1D45B2-8CAC-43D3-87DD-3DC275B40F1E}" type="presParOf" srcId="{58874C53-4E39-4689-98D0-DF6C5569A56F}" destId="{E860CB75-C41B-447D-AED8-3F77AFAF2800}" srcOrd="5" destOrd="0" presId="urn:microsoft.com/office/officeart/2005/8/layout/vList2"/>
    <dgm:cxn modelId="{B1758859-8BF5-4E25-930B-7834D2468A6A}" type="presParOf" srcId="{58874C53-4E39-4689-98D0-DF6C5569A56F}" destId="{CE82E0A0-3649-4472-B556-5F304682AF61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69B76BA2-5D1B-42F4-BDFA-FEC68E744194}" type="doc">
      <dgm:prSet loTypeId="urn:microsoft.com/office/officeart/2005/8/layout/vList5" loCatId="list" qsTypeId="urn:microsoft.com/office/officeart/2005/8/quickstyle/simple1" qsCatId="simple" csTypeId="urn:microsoft.com/office/officeart/2005/8/colors/accent4_2" csCatId="accent4"/>
      <dgm:spPr/>
      <dgm:t>
        <a:bodyPr/>
        <a:lstStyle/>
        <a:p>
          <a:endParaRPr lang="de-DE"/>
        </a:p>
      </dgm:t>
    </dgm:pt>
    <dgm:pt modelId="{7784AD9E-2825-4AF5-A241-3BF6A06DECC2}">
      <dgm:prSet custT="1"/>
      <dgm:spPr/>
      <dgm:t>
        <a:bodyPr/>
        <a:lstStyle/>
        <a:p>
          <a:r>
            <a:rPr lang="de-DE" sz="3600" dirty="0" err="1"/>
            <a:t>master</a:t>
          </a:r>
          <a:endParaRPr lang="de-DE" sz="3600" dirty="0"/>
        </a:p>
      </dgm:t>
    </dgm:pt>
    <dgm:pt modelId="{DBF306E2-9965-48D2-A4F9-F6D69CDFC6B2}" type="parTrans" cxnId="{51871252-4C2C-40C3-818D-0D3F8B7E33EC}">
      <dgm:prSet/>
      <dgm:spPr/>
      <dgm:t>
        <a:bodyPr/>
        <a:lstStyle/>
        <a:p>
          <a:endParaRPr lang="de-DE"/>
        </a:p>
      </dgm:t>
    </dgm:pt>
    <dgm:pt modelId="{49BCF2F6-42F5-411B-A872-C32C964A6CAF}" type="sibTrans" cxnId="{51871252-4C2C-40C3-818D-0D3F8B7E33EC}">
      <dgm:prSet/>
      <dgm:spPr/>
      <dgm:t>
        <a:bodyPr/>
        <a:lstStyle/>
        <a:p>
          <a:endParaRPr lang="de-DE"/>
        </a:p>
      </dgm:t>
    </dgm:pt>
    <dgm:pt modelId="{795BCAC8-D475-4EB8-AE2D-9861B0116260}">
      <dgm:prSet/>
      <dgm:spPr/>
      <dgm:t>
        <a:bodyPr/>
        <a:lstStyle/>
        <a:p>
          <a:r>
            <a:rPr lang="de-DE"/>
            <a:t>Page verify option is none</a:t>
          </a:r>
        </a:p>
      </dgm:t>
    </dgm:pt>
    <dgm:pt modelId="{2109A984-2FDE-4B0E-8633-0E9490D19666}" type="parTrans" cxnId="{12FA98A1-148E-4CDB-8495-AB676023ABFA}">
      <dgm:prSet/>
      <dgm:spPr/>
      <dgm:t>
        <a:bodyPr/>
        <a:lstStyle/>
        <a:p>
          <a:endParaRPr lang="de-DE"/>
        </a:p>
      </dgm:t>
    </dgm:pt>
    <dgm:pt modelId="{DA95610D-963B-4BD1-BE5F-52F8BAEC5B80}" type="sibTrans" cxnId="{12FA98A1-148E-4CDB-8495-AB676023ABFA}">
      <dgm:prSet/>
      <dgm:spPr/>
      <dgm:t>
        <a:bodyPr/>
        <a:lstStyle/>
        <a:p>
          <a:endParaRPr lang="de-DE"/>
        </a:p>
      </dgm:t>
    </dgm:pt>
    <dgm:pt modelId="{64AAFC38-A842-4BFD-B1E6-821BDEECF8BF}">
      <dgm:prSet/>
      <dgm:spPr/>
      <dgm:t>
        <a:bodyPr/>
        <a:lstStyle/>
        <a:p>
          <a:r>
            <a:rPr lang="de-DE"/>
            <a:t>DB chaining is off</a:t>
          </a:r>
        </a:p>
      </dgm:t>
    </dgm:pt>
    <dgm:pt modelId="{2D6D95DF-DF07-4AFA-B5E6-DCED2300FCF6}" type="parTrans" cxnId="{174B6585-A8E8-4FFC-B924-498A2E462D1A}">
      <dgm:prSet/>
      <dgm:spPr/>
      <dgm:t>
        <a:bodyPr/>
        <a:lstStyle/>
        <a:p>
          <a:endParaRPr lang="de-DE"/>
        </a:p>
      </dgm:t>
    </dgm:pt>
    <dgm:pt modelId="{5CF086BB-68AB-4687-991F-E781DAD381C1}" type="sibTrans" cxnId="{174B6585-A8E8-4FFC-B924-498A2E462D1A}">
      <dgm:prSet/>
      <dgm:spPr/>
      <dgm:t>
        <a:bodyPr/>
        <a:lstStyle/>
        <a:p>
          <a:endParaRPr lang="de-DE"/>
        </a:p>
      </dgm:t>
    </dgm:pt>
    <dgm:pt modelId="{C2C09DD3-AB35-4F38-935C-016FEC176234}">
      <dgm:prSet/>
      <dgm:spPr/>
      <dgm:t>
        <a:bodyPr/>
        <a:lstStyle/>
        <a:p>
          <a:r>
            <a:rPr lang="de-DE"/>
            <a:t>Recovery model FULL</a:t>
          </a:r>
        </a:p>
      </dgm:t>
    </dgm:pt>
    <dgm:pt modelId="{E23E2168-435B-46E8-86F7-782990C10F3C}" type="parTrans" cxnId="{9EAC1CCC-D096-4AE8-8269-7D916DB1B5F1}">
      <dgm:prSet/>
      <dgm:spPr/>
      <dgm:t>
        <a:bodyPr/>
        <a:lstStyle/>
        <a:p>
          <a:endParaRPr lang="de-DE"/>
        </a:p>
      </dgm:t>
    </dgm:pt>
    <dgm:pt modelId="{57086AC3-2142-4B0E-BC22-952345F98CF3}" type="sibTrans" cxnId="{9EAC1CCC-D096-4AE8-8269-7D916DB1B5F1}">
      <dgm:prSet/>
      <dgm:spPr/>
      <dgm:t>
        <a:bodyPr/>
        <a:lstStyle/>
        <a:p>
          <a:endParaRPr lang="de-DE"/>
        </a:p>
      </dgm:t>
    </dgm:pt>
    <dgm:pt modelId="{70282029-EA1B-4B7D-BC44-52BD42764EBB}">
      <dgm:prSet custT="1"/>
      <dgm:spPr/>
      <dgm:t>
        <a:bodyPr/>
        <a:lstStyle/>
        <a:p>
          <a:r>
            <a:rPr lang="de-DE" sz="3600" dirty="0" err="1"/>
            <a:t>msdb</a:t>
          </a:r>
          <a:r>
            <a:rPr lang="de-DE" sz="6500" dirty="0"/>
            <a:t> </a:t>
          </a:r>
        </a:p>
      </dgm:t>
    </dgm:pt>
    <dgm:pt modelId="{8850EDBD-E968-47C4-934C-92979802FAF3}" type="parTrans" cxnId="{4797F592-7A40-400B-9AC3-83C0EC40F235}">
      <dgm:prSet/>
      <dgm:spPr/>
      <dgm:t>
        <a:bodyPr/>
        <a:lstStyle/>
        <a:p>
          <a:endParaRPr lang="de-DE"/>
        </a:p>
      </dgm:t>
    </dgm:pt>
    <dgm:pt modelId="{801F82A6-D821-485D-8F67-3E87304BC8D1}" type="sibTrans" cxnId="{4797F592-7A40-400B-9AC3-83C0EC40F235}">
      <dgm:prSet/>
      <dgm:spPr/>
      <dgm:t>
        <a:bodyPr/>
        <a:lstStyle/>
        <a:p>
          <a:endParaRPr lang="de-DE"/>
        </a:p>
      </dgm:t>
    </dgm:pt>
    <dgm:pt modelId="{5A131E03-36D7-47D6-8D0B-0C34926F8D29}">
      <dgm:prSet/>
      <dgm:spPr/>
      <dgm:t>
        <a:bodyPr/>
        <a:lstStyle/>
        <a:p>
          <a:r>
            <a:rPr lang="de-DE"/>
            <a:t>Recovery model FULL</a:t>
          </a:r>
        </a:p>
      </dgm:t>
    </dgm:pt>
    <dgm:pt modelId="{175DD7C4-EA73-4429-8340-9463C3F9A86C}" type="parTrans" cxnId="{08003AB6-060D-4E68-8D1C-26FFD88EFCB7}">
      <dgm:prSet/>
      <dgm:spPr/>
      <dgm:t>
        <a:bodyPr/>
        <a:lstStyle/>
        <a:p>
          <a:endParaRPr lang="de-DE"/>
        </a:p>
      </dgm:t>
    </dgm:pt>
    <dgm:pt modelId="{FE2AF5F4-2742-45A4-838E-53FBF9E5A082}" type="sibTrans" cxnId="{08003AB6-060D-4E68-8D1C-26FFD88EFCB7}">
      <dgm:prSet/>
      <dgm:spPr/>
      <dgm:t>
        <a:bodyPr/>
        <a:lstStyle/>
        <a:p>
          <a:endParaRPr lang="de-DE"/>
        </a:p>
      </dgm:t>
    </dgm:pt>
    <dgm:pt modelId="{7A77A57E-5C50-4759-87C4-95621406E171}">
      <dgm:prSet/>
      <dgm:spPr/>
      <dgm:t>
        <a:bodyPr/>
        <a:lstStyle/>
        <a:p>
          <a:r>
            <a:rPr lang="de-DE"/>
            <a:t>Cross database ownership chaning is off</a:t>
          </a:r>
        </a:p>
      </dgm:t>
    </dgm:pt>
    <dgm:pt modelId="{8CAD5B1C-5E82-46E5-B59F-519860A3D220}" type="parTrans" cxnId="{C89C2431-CDD5-4268-B922-BB1E7AF8FFA3}">
      <dgm:prSet/>
      <dgm:spPr/>
      <dgm:t>
        <a:bodyPr/>
        <a:lstStyle/>
        <a:p>
          <a:endParaRPr lang="de-DE"/>
        </a:p>
      </dgm:t>
    </dgm:pt>
    <dgm:pt modelId="{D297F0CD-3192-4B8C-8641-4F6EEEBC1C9F}" type="sibTrans" cxnId="{C89C2431-CDD5-4268-B922-BB1E7AF8FFA3}">
      <dgm:prSet/>
      <dgm:spPr/>
      <dgm:t>
        <a:bodyPr/>
        <a:lstStyle/>
        <a:p>
          <a:endParaRPr lang="de-DE"/>
        </a:p>
      </dgm:t>
    </dgm:pt>
    <dgm:pt modelId="{E6B2E559-FC49-48C8-B38C-9373DE44558C}">
      <dgm:prSet/>
      <dgm:spPr/>
      <dgm:t>
        <a:bodyPr/>
        <a:lstStyle/>
        <a:p>
          <a:r>
            <a:rPr lang="de-DE"/>
            <a:t>Snapshot isolation is off</a:t>
          </a:r>
        </a:p>
      </dgm:t>
    </dgm:pt>
    <dgm:pt modelId="{97A8541E-230B-42B5-977D-58438C2AE3F9}" type="parTrans" cxnId="{790BBA62-DA0C-423E-AB0C-56B0E66DF776}">
      <dgm:prSet/>
      <dgm:spPr/>
      <dgm:t>
        <a:bodyPr/>
        <a:lstStyle/>
        <a:p>
          <a:endParaRPr lang="de-DE"/>
        </a:p>
      </dgm:t>
    </dgm:pt>
    <dgm:pt modelId="{C636F7E4-54BC-4E6F-9F1C-7473BB7B14C6}" type="sibTrans" cxnId="{790BBA62-DA0C-423E-AB0C-56B0E66DF776}">
      <dgm:prSet/>
      <dgm:spPr/>
      <dgm:t>
        <a:bodyPr/>
        <a:lstStyle/>
        <a:p>
          <a:endParaRPr lang="de-DE"/>
        </a:p>
      </dgm:t>
    </dgm:pt>
    <dgm:pt modelId="{971C9A52-1FE8-4D2E-A0F7-6F31C01A460A}">
      <dgm:prSet/>
      <dgm:spPr/>
      <dgm:t>
        <a:bodyPr/>
        <a:lstStyle/>
        <a:p>
          <a:r>
            <a:rPr lang="de-DE"/>
            <a:t>Trustworthy is off</a:t>
          </a:r>
        </a:p>
      </dgm:t>
    </dgm:pt>
    <dgm:pt modelId="{3B906464-60BB-4638-AE6C-5B8FE82BEC52}" type="parTrans" cxnId="{10F3564B-1A39-4800-9804-5BC21F902820}">
      <dgm:prSet/>
      <dgm:spPr/>
      <dgm:t>
        <a:bodyPr/>
        <a:lstStyle/>
        <a:p>
          <a:endParaRPr lang="de-DE"/>
        </a:p>
      </dgm:t>
    </dgm:pt>
    <dgm:pt modelId="{E5220FAA-F304-4516-9F42-057BC496BC07}" type="sibTrans" cxnId="{10F3564B-1A39-4800-9804-5BC21F902820}">
      <dgm:prSet/>
      <dgm:spPr/>
      <dgm:t>
        <a:bodyPr/>
        <a:lstStyle/>
        <a:p>
          <a:endParaRPr lang="de-DE"/>
        </a:p>
      </dgm:t>
    </dgm:pt>
    <dgm:pt modelId="{A65CD081-B371-4CA7-ACA5-871715642760}">
      <dgm:prSet/>
      <dgm:spPr/>
      <dgm:t>
        <a:bodyPr/>
        <a:lstStyle/>
        <a:p>
          <a:r>
            <a:rPr lang="de-DE"/>
            <a:t>Mixed page allocation is off</a:t>
          </a:r>
        </a:p>
      </dgm:t>
    </dgm:pt>
    <dgm:pt modelId="{93866523-0A41-44A9-83EB-1B44DAEF253C}" type="parTrans" cxnId="{A1538DC8-DB73-4240-8BE8-CCC10A765481}">
      <dgm:prSet/>
      <dgm:spPr/>
      <dgm:t>
        <a:bodyPr/>
        <a:lstStyle/>
        <a:p>
          <a:endParaRPr lang="de-DE"/>
        </a:p>
      </dgm:t>
    </dgm:pt>
    <dgm:pt modelId="{C94C08DA-1531-401E-8639-02E8B3E8655C}" type="sibTrans" cxnId="{A1538DC8-DB73-4240-8BE8-CCC10A765481}">
      <dgm:prSet/>
      <dgm:spPr/>
      <dgm:t>
        <a:bodyPr/>
        <a:lstStyle/>
        <a:p>
          <a:endParaRPr lang="de-DE"/>
        </a:p>
      </dgm:t>
    </dgm:pt>
    <dgm:pt modelId="{CC25748A-2AA2-40D5-B3D7-D6AD415FDB57}" type="pres">
      <dgm:prSet presAssocID="{69B76BA2-5D1B-42F4-BDFA-FEC68E744194}" presName="Name0" presStyleCnt="0">
        <dgm:presLayoutVars>
          <dgm:dir/>
          <dgm:animLvl val="lvl"/>
          <dgm:resizeHandles val="exact"/>
        </dgm:presLayoutVars>
      </dgm:prSet>
      <dgm:spPr/>
    </dgm:pt>
    <dgm:pt modelId="{88B5793D-3431-43F3-A409-36FEB2562626}" type="pres">
      <dgm:prSet presAssocID="{7784AD9E-2825-4AF5-A241-3BF6A06DECC2}" presName="linNode" presStyleCnt="0"/>
      <dgm:spPr/>
    </dgm:pt>
    <dgm:pt modelId="{50DE8EB5-AECF-4B86-94A4-B34BCF26A188}" type="pres">
      <dgm:prSet presAssocID="{7784AD9E-2825-4AF5-A241-3BF6A06DECC2}" presName="parentText" presStyleLbl="node1" presStyleIdx="0" presStyleCnt="2" custLinFactNeighborX="-2080" custLinFactNeighborY="-6735">
        <dgm:presLayoutVars>
          <dgm:chMax val="1"/>
          <dgm:bulletEnabled val="1"/>
        </dgm:presLayoutVars>
      </dgm:prSet>
      <dgm:spPr/>
    </dgm:pt>
    <dgm:pt modelId="{EB61AC8B-2EE9-4FB5-A884-EB815ADDE8C2}" type="pres">
      <dgm:prSet presAssocID="{7784AD9E-2825-4AF5-A241-3BF6A06DECC2}" presName="descendantText" presStyleLbl="alignAccFollowNode1" presStyleIdx="0" presStyleCnt="2">
        <dgm:presLayoutVars>
          <dgm:bulletEnabled val="1"/>
        </dgm:presLayoutVars>
      </dgm:prSet>
      <dgm:spPr/>
    </dgm:pt>
    <dgm:pt modelId="{87C4AFFE-E8E2-44D1-9B8C-D32BB85C8271}" type="pres">
      <dgm:prSet presAssocID="{49BCF2F6-42F5-411B-A872-C32C964A6CAF}" presName="sp" presStyleCnt="0"/>
      <dgm:spPr/>
    </dgm:pt>
    <dgm:pt modelId="{D2CB44D3-71ED-4A2E-A83F-82DA6E2C9E0D}" type="pres">
      <dgm:prSet presAssocID="{70282029-EA1B-4B7D-BC44-52BD42764EBB}" presName="linNode" presStyleCnt="0"/>
      <dgm:spPr/>
    </dgm:pt>
    <dgm:pt modelId="{11FD05CF-7A95-4FED-9142-DFFFD5EB7240}" type="pres">
      <dgm:prSet presAssocID="{70282029-EA1B-4B7D-BC44-52BD42764EBB}" presName="parentText" presStyleLbl="node1" presStyleIdx="1" presStyleCnt="2">
        <dgm:presLayoutVars>
          <dgm:chMax val="1"/>
          <dgm:bulletEnabled val="1"/>
        </dgm:presLayoutVars>
      </dgm:prSet>
      <dgm:spPr/>
    </dgm:pt>
    <dgm:pt modelId="{F35DD355-BF48-409F-A325-2ED3024CA7E3}" type="pres">
      <dgm:prSet presAssocID="{70282029-EA1B-4B7D-BC44-52BD42764EBB}" presName="descendantText" presStyleLbl="alignAccFollowNode1" presStyleIdx="1" presStyleCnt="2">
        <dgm:presLayoutVars>
          <dgm:bulletEnabled val="1"/>
        </dgm:presLayoutVars>
      </dgm:prSet>
      <dgm:spPr/>
    </dgm:pt>
  </dgm:ptLst>
  <dgm:cxnLst>
    <dgm:cxn modelId="{EDB33B0D-37A4-4D09-8B37-CFEDFB535804}" type="presOf" srcId="{5A131E03-36D7-47D6-8D0B-0C34926F8D29}" destId="{F35DD355-BF48-409F-A325-2ED3024CA7E3}" srcOrd="0" destOrd="0" presId="urn:microsoft.com/office/officeart/2005/8/layout/vList5"/>
    <dgm:cxn modelId="{B80A3B30-2142-4F76-81A0-B3C69E0E982F}" type="presOf" srcId="{E6B2E559-FC49-48C8-B38C-9373DE44558C}" destId="{F35DD355-BF48-409F-A325-2ED3024CA7E3}" srcOrd="0" destOrd="2" presId="urn:microsoft.com/office/officeart/2005/8/layout/vList5"/>
    <dgm:cxn modelId="{C89C2431-CDD5-4268-B922-BB1E7AF8FFA3}" srcId="{70282029-EA1B-4B7D-BC44-52BD42764EBB}" destId="{7A77A57E-5C50-4759-87C4-95621406E171}" srcOrd="1" destOrd="0" parTransId="{8CAD5B1C-5E82-46E5-B59F-519860A3D220}" sibTransId="{D297F0CD-3192-4B8C-8641-4F6EEEBC1C9F}"/>
    <dgm:cxn modelId="{39462B31-3FA4-4B85-82C3-DA3623568A62}" type="presOf" srcId="{69B76BA2-5D1B-42F4-BDFA-FEC68E744194}" destId="{CC25748A-2AA2-40D5-B3D7-D6AD415FDB57}" srcOrd="0" destOrd="0" presId="urn:microsoft.com/office/officeart/2005/8/layout/vList5"/>
    <dgm:cxn modelId="{790BBA62-DA0C-423E-AB0C-56B0E66DF776}" srcId="{70282029-EA1B-4B7D-BC44-52BD42764EBB}" destId="{E6B2E559-FC49-48C8-B38C-9373DE44558C}" srcOrd="2" destOrd="0" parTransId="{97A8541E-230B-42B5-977D-58438C2AE3F9}" sibTransId="{C636F7E4-54BC-4E6F-9F1C-7473BB7B14C6}"/>
    <dgm:cxn modelId="{B5BE0865-593E-4A67-BF00-707482FDDE4C}" type="presOf" srcId="{70282029-EA1B-4B7D-BC44-52BD42764EBB}" destId="{11FD05CF-7A95-4FED-9142-DFFFD5EB7240}" srcOrd="0" destOrd="0" presId="urn:microsoft.com/office/officeart/2005/8/layout/vList5"/>
    <dgm:cxn modelId="{5312EE65-C3C8-4A7E-8EC1-135B7D6D5AD3}" type="presOf" srcId="{C2C09DD3-AB35-4F38-935C-016FEC176234}" destId="{EB61AC8B-2EE9-4FB5-A884-EB815ADDE8C2}" srcOrd="0" destOrd="2" presId="urn:microsoft.com/office/officeart/2005/8/layout/vList5"/>
    <dgm:cxn modelId="{10F3564B-1A39-4800-9804-5BC21F902820}" srcId="{70282029-EA1B-4B7D-BC44-52BD42764EBB}" destId="{971C9A52-1FE8-4D2E-A0F7-6F31C01A460A}" srcOrd="3" destOrd="0" parTransId="{3B906464-60BB-4638-AE6C-5B8FE82BEC52}" sibTransId="{E5220FAA-F304-4516-9F42-057BC496BC07}"/>
    <dgm:cxn modelId="{51871252-4C2C-40C3-818D-0D3F8B7E33EC}" srcId="{69B76BA2-5D1B-42F4-BDFA-FEC68E744194}" destId="{7784AD9E-2825-4AF5-A241-3BF6A06DECC2}" srcOrd="0" destOrd="0" parTransId="{DBF306E2-9965-48D2-A4F9-F6D69CDFC6B2}" sibTransId="{49BCF2F6-42F5-411B-A872-C32C964A6CAF}"/>
    <dgm:cxn modelId="{D9649D55-9CA8-4A99-862F-519F144BA3A9}" type="presOf" srcId="{795BCAC8-D475-4EB8-AE2D-9861B0116260}" destId="{EB61AC8B-2EE9-4FB5-A884-EB815ADDE8C2}" srcOrd="0" destOrd="0" presId="urn:microsoft.com/office/officeart/2005/8/layout/vList5"/>
    <dgm:cxn modelId="{174B6585-A8E8-4FFC-B924-498A2E462D1A}" srcId="{7784AD9E-2825-4AF5-A241-3BF6A06DECC2}" destId="{64AAFC38-A842-4BFD-B1E6-821BDEECF8BF}" srcOrd="1" destOrd="0" parTransId="{2D6D95DF-DF07-4AFA-B5E6-DCED2300FCF6}" sibTransId="{5CF086BB-68AB-4687-991F-E781DAD381C1}"/>
    <dgm:cxn modelId="{7B013A90-7855-497D-B4B3-A30ADDED53C4}" type="presOf" srcId="{A65CD081-B371-4CA7-ACA5-871715642760}" destId="{F35DD355-BF48-409F-A325-2ED3024CA7E3}" srcOrd="0" destOrd="4" presId="urn:microsoft.com/office/officeart/2005/8/layout/vList5"/>
    <dgm:cxn modelId="{4797F592-7A40-400B-9AC3-83C0EC40F235}" srcId="{69B76BA2-5D1B-42F4-BDFA-FEC68E744194}" destId="{70282029-EA1B-4B7D-BC44-52BD42764EBB}" srcOrd="1" destOrd="0" parTransId="{8850EDBD-E968-47C4-934C-92979802FAF3}" sibTransId="{801F82A6-D821-485D-8F67-3E87304BC8D1}"/>
    <dgm:cxn modelId="{12FA98A1-148E-4CDB-8495-AB676023ABFA}" srcId="{7784AD9E-2825-4AF5-A241-3BF6A06DECC2}" destId="{795BCAC8-D475-4EB8-AE2D-9861B0116260}" srcOrd="0" destOrd="0" parTransId="{2109A984-2FDE-4B0E-8633-0E9490D19666}" sibTransId="{DA95610D-963B-4BD1-BE5F-52F8BAEC5B80}"/>
    <dgm:cxn modelId="{758220A5-D0CD-4B2B-994A-54454951D26A}" type="presOf" srcId="{7A77A57E-5C50-4759-87C4-95621406E171}" destId="{F35DD355-BF48-409F-A325-2ED3024CA7E3}" srcOrd="0" destOrd="1" presId="urn:microsoft.com/office/officeart/2005/8/layout/vList5"/>
    <dgm:cxn modelId="{08003AB6-060D-4E68-8D1C-26FFD88EFCB7}" srcId="{70282029-EA1B-4B7D-BC44-52BD42764EBB}" destId="{5A131E03-36D7-47D6-8D0B-0C34926F8D29}" srcOrd="0" destOrd="0" parTransId="{175DD7C4-EA73-4429-8340-9463C3F9A86C}" sibTransId="{FE2AF5F4-2742-45A4-838E-53FBF9E5A082}"/>
    <dgm:cxn modelId="{CE6290BA-7BE8-4C11-ABC3-C4F657242352}" type="presOf" srcId="{64AAFC38-A842-4BFD-B1E6-821BDEECF8BF}" destId="{EB61AC8B-2EE9-4FB5-A884-EB815ADDE8C2}" srcOrd="0" destOrd="1" presId="urn:microsoft.com/office/officeart/2005/8/layout/vList5"/>
    <dgm:cxn modelId="{137A7CC4-714C-4A51-A737-4632887A10BC}" type="presOf" srcId="{971C9A52-1FE8-4D2E-A0F7-6F31C01A460A}" destId="{F35DD355-BF48-409F-A325-2ED3024CA7E3}" srcOrd="0" destOrd="3" presId="urn:microsoft.com/office/officeart/2005/8/layout/vList5"/>
    <dgm:cxn modelId="{A1538DC8-DB73-4240-8BE8-CCC10A765481}" srcId="{70282029-EA1B-4B7D-BC44-52BD42764EBB}" destId="{A65CD081-B371-4CA7-ACA5-871715642760}" srcOrd="4" destOrd="0" parTransId="{93866523-0A41-44A9-83EB-1B44DAEF253C}" sibTransId="{C94C08DA-1531-401E-8639-02E8B3E8655C}"/>
    <dgm:cxn modelId="{9EAC1CCC-D096-4AE8-8269-7D916DB1B5F1}" srcId="{7784AD9E-2825-4AF5-A241-3BF6A06DECC2}" destId="{C2C09DD3-AB35-4F38-935C-016FEC176234}" srcOrd="2" destOrd="0" parTransId="{E23E2168-435B-46E8-86F7-782990C10F3C}" sibTransId="{57086AC3-2142-4B0E-BC22-952345F98CF3}"/>
    <dgm:cxn modelId="{2BB89AFC-B2BA-4830-8948-25AC587B5DCC}" type="presOf" srcId="{7784AD9E-2825-4AF5-A241-3BF6A06DECC2}" destId="{50DE8EB5-AECF-4B86-94A4-B34BCF26A188}" srcOrd="0" destOrd="0" presId="urn:microsoft.com/office/officeart/2005/8/layout/vList5"/>
    <dgm:cxn modelId="{AD32F2FE-D6BC-4AA5-BE96-F230AB930A51}" type="presParOf" srcId="{CC25748A-2AA2-40D5-B3D7-D6AD415FDB57}" destId="{88B5793D-3431-43F3-A409-36FEB2562626}" srcOrd="0" destOrd="0" presId="urn:microsoft.com/office/officeart/2005/8/layout/vList5"/>
    <dgm:cxn modelId="{FFACE6E7-1FE0-460E-A772-B17D1B2297A8}" type="presParOf" srcId="{88B5793D-3431-43F3-A409-36FEB2562626}" destId="{50DE8EB5-AECF-4B86-94A4-B34BCF26A188}" srcOrd="0" destOrd="0" presId="urn:microsoft.com/office/officeart/2005/8/layout/vList5"/>
    <dgm:cxn modelId="{B4E62C8B-83E7-464E-8CC9-1F01DB75CDA0}" type="presParOf" srcId="{88B5793D-3431-43F3-A409-36FEB2562626}" destId="{EB61AC8B-2EE9-4FB5-A884-EB815ADDE8C2}" srcOrd="1" destOrd="0" presId="urn:microsoft.com/office/officeart/2005/8/layout/vList5"/>
    <dgm:cxn modelId="{A02487A3-7E0A-4FF2-98F9-10CCAAEFE5E2}" type="presParOf" srcId="{CC25748A-2AA2-40D5-B3D7-D6AD415FDB57}" destId="{87C4AFFE-E8E2-44D1-9B8C-D32BB85C8271}" srcOrd="1" destOrd="0" presId="urn:microsoft.com/office/officeart/2005/8/layout/vList5"/>
    <dgm:cxn modelId="{BADC3B38-0299-44BB-A29C-B478B81D0E67}" type="presParOf" srcId="{CC25748A-2AA2-40D5-B3D7-D6AD415FDB57}" destId="{D2CB44D3-71ED-4A2E-A83F-82DA6E2C9E0D}" srcOrd="2" destOrd="0" presId="urn:microsoft.com/office/officeart/2005/8/layout/vList5"/>
    <dgm:cxn modelId="{DE65D16F-D832-421E-96B6-98AAF3408206}" type="presParOf" srcId="{D2CB44D3-71ED-4A2E-A83F-82DA6E2C9E0D}" destId="{11FD05CF-7A95-4FED-9142-DFFFD5EB7240}" srcOrd="0" destOrd="0" presId="urn:microsoft.com/office/officeart/2005/8/layout/vList5"/>
    <dgm:cxn modelId="{398E4A01-FA92-4713-BA62-D4C17637E8D8}" type="presParOf" srcId="{D2CB44D3-71ED-4A2E-A83F-82DA6E2C9E0D}" destId="{F35DD355-BF48-409F-A325-2ED3024CA7E3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523BD2F8-AFCB-4BF3-AE09-54134E1D53FE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4_1" csCatId="accent4" phldr="1"/>
      <dgm:spPr/>
      <dgm:t>
        <a:bodyPr/>
        <a:lstStyle/>
        <a:p>
          <a:endParaRPr lang="de-DE"/>
        </a:p>
      </dgm:t>
    </dgm:pt>
    <dgm:pt modelId="{181F6DE5-898F-4D09-A675-0F71125E0A14}">
      <dgm:prSet/>
      <dgm:spPr/>
      <dgm:t>
        <a:bodyPr/>
        <a:lstStyle/>
        <a:p>
          <a:pPr>
            <a:lnSpc>
              <a:spcPct val="100000"/>
            </a:lnSpc>
          </a:pPr>
          <a:r>
            <a:rPr lang="de-DE"/>
            <a:t>SQL Agent Jobs</a:t>
          </a:r>
        </a:p>
      </dgm:t>
    </dgm:pt>
    <dgm:pt modelId="{4C9BC5D5-3FF8-41B1-8E80-B4E320CBB7B9}" type="parTrans" cxnId="{EA10BBF4-CE99-4873-A644-8CD5F338B12C}">
      <dgm:prSet/>
      <dgm:spPr/>
      <dgm:t>
        <a:bodyPr/>
        <a:lstStyle/>
        <a:p>
          <a:endParaRPr lang="de-DE"/>
        </a:p>
      </dgm:t>
    </dgm:pt>
    <dgm:pt modelId="{116B9024-EE41-4545-9F85-63A9A1BB68DA}" type="sibTrans" cxnId="{EA10BBF4-CE99-4873-A644-8CD5F338B12C}">
      <dgm:prSet/>
      <dgm:spPr/>
      <dgm:t>
        <a:bodyPr/>
        <a:lstStyle/>
        <a:p>
          <a:endParaRPr lang="de-DE"/>
        </a:p>
      </dgm:t>
    </dgm:pt>
    <dgm:pt modelId="{43A86E62-DC24-42E5-A4CA-68205667D05B}">
      <dgm:prSet/>
      <dgm:spPr/>
      <dgm:t>
        <a:bodyPr/>
        <a:lstStyle/>
        <a:p>
          <a:pPr>
            <a:lnSpc>
              <a:spcPct val="100000"/>
            </a:lnSpc>
          </a:pPr>
          <a:r>
            <a:rPr lang="de-DE"/>
            <a:t>Jobs </a:t>
          </a:r>
          <a:r>
            <a:rPr lang="de-DE" err="1"/>
            <a:t>can</a:t>
          </a:r>
          <a:r>
            <a:rPr lang="de-DE"/>
            <a:t> </a:t>
          </a:r>
          <a:r>
            <a:rPr lang="de-DE" err="1"/>
            <a:t>start</a:t>
          </a:r>
          <a:r>
            <a:rPr lang="de-DE"/>
            <a:t> on </a:t>
          </a:r>
          <a:r>
            <a:rPr lang="de-DE" err="1"/>
            <a:t>primary</a:t>
          </a:r>
          <a:r>
            <a:rPr lang="de-DE"/>
            <a:t> </a:t>
          </a:r>
          <a:r>
            <a:rPr lang="de-DE" err="1"/>
            <a:t>replica</a:t>
          </a:r>
          <a:r>
            <a:rPr lang="de-DE"/>
            <a:t> </a:t>
          </a:r>
          <a:r>
            <a:rPr lang="de-DE" err="1"/>
            <a:t>only</a:t>
          </a:r>
          <a:endParaRPr lang="de-DE"/>
        </a:p>
      </dgm:t>
    </dgm:pt>
    <dgm:pt modelId="{37F26F93-A95B-4C00-AD28-A38B609A496D}" type="parTrans" cxnId="{7158F8E3-5C2E-4616-936B-D673A547E6E7}">
      <dgm:prSet/>
      <dgm:spPr/>
      <dgm:t>
        <a:bodyPr/>
        <a:lstStyle/>
        <a:p>
          <a:endParaRPr lang="de-DE"/>
        </a:p>
      </dgm:t>
    </dgm:pt>
    <dgm:pt modelId="{B951A34A-29FD-4B11-8D53-BD0196626E15}" type="sibTrans" cxnId="{7158F8E3-5C2E-4616-936B-D673A547E6E7}">
      <dgm:prSet/>
      <dgm:spPr/>
      <dgm:t>
        <a:bodyPr/>
        <a:lstStyle/>
        <a:p>
          <a:endParaRPr lang="de-DE"/>
        </a:p>
      </dgm:t>
    </dgm:pt>
    <dgm:pt modelId="{FEE40FF1-AE20-4056-ADA2-0B2FC3CCB90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Jobs and history stored in contained msdb</a:t>
          </a:r>
          <a:endParaRPr lang="de-DE"/>
        </a:p>
      </dgm:t>
    </dgm:pt>
    <dgm:pt modelId="{E2E2C4FF-7771-4E15-9090-07E62F152BE8}" type="parTrans" cxnId="{2B3C7DDD-7455-42A0-95A1-C75970625F95}">
      <dgm:prSet/>
      <dgm:spPr/>
      <dgm:t>
        <a:bodyPr/>
        <a:lstStyle/>
        <a:p>
          <a:endParaRPr lang="de-DE"/>
        </a:p>
      </dgm:t>
    </dgm:pt>
    <dgm:pt modelId="{3924FC22-B5A3-45BA-AE70-05421BFE3BA5}" type="sibTrans" cxnId="{2B3C7DDD-7455-42A0-95A1-C75970625F95}">
      <dgm:prSet/>
      <dgm:spPr/>
      <dgm:t>
        <a:bodyPr/>
        <a:lstStyle/>
        <a:p>
          <a:endParaRPr lang="de-DE"/>
        </a:p>
      </dgm:t>
    </dgm:pt>
    <dgm:pt modelId="{C7F57CFD-3119-403A-B20C-085DD53354DD}">
      <dgm:prSet/>
      <dgm:spPr/>
      <dgm:t>
        <a:bodyPr/>
        <a:lstStyle/>
        <a:p>
          <a:pPr>
            <a:lnSpc>
              <a:spcPct val="100000"/>
            </a:lnSpc>
          </a:pPr>
          <a:r>
            <a:rPr lang="de-DE" err="1"/>
            <a:t>Linked</a:t>
          </a:r>
          <a:r>
            <a:rPr lang="de-DE"/>
            <a:t> Server</a:t>
          </a:r>
        </a:p>
      </dgm:t>
    </dgm:pt>
    <dgm:pt modelId="{941844E6-DFCA-479A-99E5-EE246975E20B}" type="parTrans" cxnId="{9C7D26F6-8361-4112-AC2A-9330480B85CC}">
      <dgm:prSet/>
      <dgm:spPr/>
      <dgm:t>
        <a:bodyPr/>
        <a:lstStyle/>
        <a:p>
          <a:endParaRPr lang="de-DE"/>
        </a:p>
      </dgm:t>
    </dgm:pt>
    <dgm:pt modelId="{1908E88C-B9CA-4FF4-B9EA-405E82E3337C}" type="sibTrans" cxnId="{9C7D26F6-8361-4112-AC2A-9330480B85CC}">
      <dgm:prSet/>
      <dgm:spPr/>
      <dgm:t>
        <a:bodyPr/>
        <a:lstStyle/>
        <a:p>
          <a:endParaRPr lang="de-DE"/>
        </a:p>
      </dgm:t>
    </dgm:pt>
    <dgm:pt modelId="{244D8A5D-5408-45E8-BD32-9AE8003AA7E7}">
      <dgm:prSet/>
      <dgm:spPr/>
      <dgm:t>
        <a:bodyPr/>
        <a:lstStyle/>
        <a:p>
          <a:pPr>
            <a:lnSpc>
              <a:spcPct val="100000"/>
            </a:lnSpc>
          </a:pPr>
          <a:r>
            <a:rPr lang="de-DE"/>
            <a:t>Transparent Database Encryption</a:t>
          </a:r>
        </a:p>
      </dgm:t>
    </dgm:pt>
    <dgm:pt modelId="{5CA05062-923D-4294-A5E1-219FE5707219}" type="parTrans" cxnId="{35FFB58A-755F-4D50-9BE3-F96D024DE166}">
      <dgm:prSet/>
      <dgm:spPr/>
      <dgm:t>
        <a:bodyPr/>
        <a:lstStyle/>
        <a:p>
          <a:endParaRPr lang="de-DE"/>
        </a:p>
      </dgm:t>
    </dgm:pt>
    <dgm:pt modelId="{A6A48D17-2EB0-47B3-A9A2-66308336B3AC}" type="sibTrans" cxnId="{35FFB58A-755F-4D50-9BE3-F96D024DE166}">
      <dgm:prSet/>
      <dgm:spPr/>
      <dgm:t>
        <a:bodyPr/>
        <a:lstStyle/>
        <a:p>
          <a:endParaRPr lang="de-DE"/>
        </a:p>
      </dgm:t>
    </dgm:pt>
    <dgm:pt modelId="{485730A1-1C93-412C-B118-CC80C34D358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Certificates can stored in local or contained master</a:t>
          </a:r>
          <a:endParaRPr lang="de-DE"/>
        </a:p>
      </dgm:t>
    </dgm:pt>
    <dgm:pt modelId="{6366FC8A-9E19-429E-BF6C-5F7DD233C294}" type="parTrans" cxnId="{E46BB090-6DD7-4A0E-BEBA-8E08A10965F5}">
      <dgm:prSet/>
      <dgm:spPr/>
      <dgm:t>
        <a:bodyPr/>
        <a:lstStyle/>
        <a:p>
          <a:endParaRPr lang="de-DE"/>
        </a:p>
      </dgm:t>
    </dgm:pt>
    <dgm:pt modelId="{4CEFC3AD-0AD7-4173-97B8-603463A961F9}" type="sibTrans" cxnId="{E46BB090-6DD7-4A0E-BEBA-8E08A10965F5}">
      <dgm:prSet/>
      <dgm:spPr/>
      <dgm:t>
        <a:bodyPr/>
        <a:lstStyle/>
        <a:p>
          <a:endParaRPr lang="de-DE"/>
        </a:p>
      </dgm:t>
    </dgm:pt>
    <dgm:pt modelId="{0270B0AC-481D-4D41-A5C0-1F9523BD8FB2}">
      <dgm:prSet/>
      <dgm:spPr/>
      <dgm:t>
        <a:bodyPr/>
        <a:lstStyle/>
        <a:p>
          <a:pPr>
            <a:lnSpc>
              <a:spcPct val="100000"/>
            </a:lnSpc>
          </a:pPr>
          <a:r>
            <a:rPr lang="de-DE"/>
            <a:t>Backup </a:t>
          </a:r>
          <a:r>
            <a:rPr lang="de-DE" err="1"/>
            <a:t>started</a:t>
          </a:r>
          <a:r>
            <a:rPr lang="de-DE"/>
            <a:t> </a:t>
          </a:r>
          <a:r>
            <a:rPr lang="de-DE" err="1"/>
            <a:t>inside</a:t>
          </a:r>
          <a:r>
            <a:rPr lang="de-DE"/>
            <a:t> </a:t>
          </a:r>
          <a:r>
            <a:rPr lang="de-DE" err="1"/>
            <a:t>contained</a:t>
          </a:r>
          <a:r>
            <a:rPr lang="de-DE"/>
            <a:t> AG </a:t>
          </a:r>
        </a:p>
      </dgm:t>
    </dgm:pt>
    <dgm:pt modelId="{E55E5AA8-563A-4F7E-BA3E-1EF2087CCCD8}" type="parTrans" cxnId="{63888619-F5EF-4789-B3BC-DC9505B8869C}">
      <dgm:prSet/>
      <dgm:spPr/>
      <dgm:t>
        <a:bodyPr/>
        <a:lstStyle/>
        <a:p>
          <a:endParaRPr lang="de-DE"/>
        </a:p>
      </dgm:t>
    </dgm:pt>
    <dgm:pt modelId="{9BC4A222-6030-4A33-B028-FACAAC3F6666}" type="sibTrans" cxnId="{63888619-F5EF-4789-B3BC-DC9505B8869C}">
      <dgm:prSet/>
      <dgm:spPr/>
      <dgm:t>
        <a:bodyPr/>
        <a:lstStyle/>
        <a:p>
          <a:endParaRPr lang="de-DE"/>
        </a:p>
      </dgm:t>
    </dgm:pt>
    <dgm:pt modelId="{BAC824DC-1862-447D-ABA4-B9B99DF6B50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Backup history stored in contained msdb</a:t>
          </a:r>
          <a:endParaRPr lang="de-DE"/>
        </a:p>
      </dgm:t>
    </dgm:pt>
    <dgm:pt modelId="{24AA0BFC-AC5F-46B9-AEBD-ED41B77C1F0F}" type="parTrans" cxnId="{7A4C6DF0-5BCE-40B8-8684-34FEC642132C}">
      <dgm:prSet/>
      <dgm:spPr/>
      <dgm:t>
        <a:bodyPr/>
        <a:lstStyle/>
        <a:p>
          <a:endParaRPr lang="de-DE"/>
        </a:p>
      </dgm:t>
    </dgm:pt>
    <dgm:pt modelId="{ED698148-20F0-403E-AE64-5CCD0DDC46E4}" type="sibTrans" cxnId="{7A4C6DF0-5BCE-40B8-8684-34FEC642132C}">
      <dgm:prSet/>
      <dgm:spPr/>
      <dgm:t>
        <a:bodyPr/>
        <a:lstStyle/>
        <a:p>
          <a:endParaRPr lang="de-DE"/>
        </a:p>
      </dgm:t>
    </dgm:pt>
    <dgm:pt modelId="{B92382A8-560C-4F11-A46E-027DCEAAAB17}">
      <dgm:prSet/>
      <dgm:spPr/>
      <dgm:t>
        <a:bodyPr/>
        <a:lstStyle/>
        <a:p>
          <a:pPr>
            <a:lnSpc>
              <a:spcPct val="100000"/>
            </a:lnSpc>
          </a:pPr>
          <a:r>
            <a:rPr lang="de-DE"/>
            <a:t>Change Data Capture</a:t>
          </a:r>
        </a:p>
      </dgm:t>
    </dgm:pt>
    <dgm:pt modelId="{5B432532-FFBB-4D02-B61B-B73750CF5C6B}" type="parTrans" cxnId="{0E955172-B692-489A-92FF-A5557216E185}">
      <dgm:prSet/>
      <dgm:spPr/>
      <dgm:t>
        <a:bodyPr/>
        <a:lstStyle/>
        <a:p>
          <a:endParaRPr lang="de-DE"/>
        </a:p>
      </dgm:t>
    </dgm:pt>
    <dgm:pt modelId="{1ADD5404-A005-47BD-A7E5-A8DC2184D0E7}" type="sibTrans" cxnId="{0E955172-B692-489A-92FF-A5557216E185}">
      <dgm:prSet/>
      <dgm:spPr/>
      <dgm:t>
        <a:bodyPr/>
        <a:lstStyle/>
        <a:p>
          <a:endParaRPr lang="de-DE"/>
        </a:p>
      </dgm:t>
    </dgm:pt>
    <dgm:pt modelId="{3732AD21-3899-476D-8925-9DD3FD8BE9C6}">
      <dgm:prSet/>
      <dgm:spPr/>
      <dgm:t>
        <a:bodyPr/>
        <a:lstStyle/>
        <a:p>
          <a:pPr>
            <a:lnSpc>
              <a:spcPct val="100000"/>
            </a:lnSpc>
          </a:pPr>
          <a:r>
            <a:rPr lang="de-DE"/>
            <a:t>Log Shipping (Primary </a:t>
          </a:r>
          <a:r>
            <a:rPr lang="de-DE" err="1"/>
            <a:t>Role</a:t>
          </a:r>
          <a:r>
            <a:rPr lang="de-DE"/>
            <a:t> </a:t>
          </a:r>
          <a:r>
            <a:rPr lang="de-DE" err="1"/>
            <a:t>only</a:t>
          </a:r>
          <a:r>
            <a:rPr lang="de-DE"/>
            <a:t>)</a:t>
          </a:r>
        </a:p>
      </dgm:t>
    </dgm:pt>
    <dgm:pt modelId="{A7230525-0C7E-44FA-8A1C-0DCF96382F54}" type="parTrans" cxnId="{53B176D9-EA68-4164-9EF6-7A0B058EFD15}">
      <dgm:prSet/>
      <dgm:spPr/>
      <dgm:t>
        <a:bodyPr/>
        <a:lstStyle/>
        <a:p>
          <a:endParaRPr lang="de-DE"/>
        </a:p>
      </dgm:t>
    </dgm:pt>
    <dgm:pt modelId="{FC0D3D4C-4AD0-49CF-808B-8975F82B925B}" type="sibTrans" cxnId="{53B176D9-EA68-4164-9EF6-7A0B058EFD15}">
      <dgm:prSet/>
      <dgm:spPr/>
      <dgm:t>
        <a:bodyPr/>
        <a:lstStyle/>
        <a:p>
          <a:endParaRPr lang="de-DE"/>
        </a:p>
      </dgm:t>
    </dgm:pt>
    <dgm:pt modelId="{A5EF1D8D-C71A-421E-9E1F-7F8F0F2C6375}">
      <dgm:prSet/>
      <dgm:spPr/>
      <dgm:t>
        <a:bodyPr/>
        <a:lstStyle/>
        <a:p>
          <a:pPr>
            <a:lnSpc>
              <a:spcPct val="100000"/>
            </a:lnSpc>
          </a:pPr>
          <a:r>
            <a:rPr lang="de-DE"/>
            <a:t>Database </a:t>
          </a:r>
          <a:r>
            <a:rPr lang="de-DE" err="1"/>
            <a:t>driver</a:t>
          </a:r>
          <a:r>
            <a:rPr lang="de-DE"/>
            <a:t> </a:t>
          </a:r>
          <a:r>
            <a:rPr lang="de-DE" err="1"/>
            <a:t>must</a:t>
          </a:r>
          <a:r>
            <a:rPr lang="de-DE"/>
            <a:t> </a:t>
          </a:r>
          <a:r>
            <a:rPr lang="de-DE" err="1"/>
            <a:t>install</a:t>
          </a:r>
          <a:r>
            <a:rPr lang="de-DE"/>
            <a:t> on </a:t>
          </a:r>
          <a:r>
            <a:rPr lang="de-DE" err="1"/>
            <a:t>any</a:t>
          </a:r>
          <a:r>
            <a:rPr lang="de-DE"/>
            <a:t> </a:t>
          </a:r>
          <a:r>
            <a:rPr lang="de-DE" err="1"/>
            <a:t>node</a:t>
          </a:r>
          <a:endParaRPr lang="de-DE"/>
        </a:p>
      </dgm:t>
    </dgm:pt>
    <dgm:pt modelId="{B931E307-0CBE-4E9B-B6C6-609F3B820BD3}" type="parTrans" cxnId="{C54CE828-1395-4072-A6EC-DD0DB67388EB}">
      <dgm:prSet/>
      <dgm:spPr/>
      <dgm:t>
        <a:bodyPr/>
        <a:lstStyle/>
        <a:p>
          <a:endParaRPr lang="de-DE"/>
        </a:p>
      </dgm:t>
    </dgm:pt>
    <dgm:pt modelId="{D8CAE544-AD04-4A66-AD7D-3991F970BD34}" type="sibTrans" cxnId="{C54CE828-1395-4072-A6EC-DD0DB67388EB}">
      <dgm:prSet/>
      <dgm:spPr/>
      <dgm:t>
        <a:bodyPr/>
        <a:lstStyle/>
        <a:p>
          <a:endParaRPr lang="de-DE"/>
        </a:p>
      </dgm:t>
    </dgm:pt>
    <dgm:pt modelId="{122AA3CF-0F23-4611-B878-05EC3FA37860}">
      <dgm:prSet/>
      <dgm:spPr/>
      <dgm:t>
        <a:bodyPr/>
        <a:lstStyle/>
        <a:p>
          <a:pPr>
            <a:lnSpc>
              <a:spcPct val="100000"/>
            </a:lnSpc>
          </a:pPr>
          <a:r>
            <a:rPr lang="de-DE"/>
            <a:t>Distributed </a:t>
          </a:r>
          <a:r>
            <a:rPr lang="de-DE" err="1"/>
            <a:t>Availability</a:t>
          </a:r>
          <a:r>
            <a:rPr lang="de-DE"/>
            <a:t> Groups</a:t>
          </a:r>
        </a:p>
      </dgm:t>
    </dgm:pt>
    <dgm:pt modelId="{646C11E2-6FB0-4E6E-AAD4-10D0B8C1DD91}" type="parTrans" cxnId="{11B083B1-BB94-4FE8-A675-EB16050C3560}">
      <dgm:prSet/>
      <dgm:spPr/>
      <dgm:t>
        <a:bodyPr/>
        <a:lstStyle/>
        <a:p>
          <a:endParaRPr lang="de-DE"/>
        </a:p>
      </dgm:t>
    </dgm:pt>
    <dgm:pt modelId="{FACCFEAD-42E3-4B23-83E7-C951802B1064}" type="sibTrans" cxnId="{11B083B1-BB94-4FE8-A675-EB16050C3560}">
      <dgm:prSet/>
      <dgm:spPr/>
      <dgm:t>
        <a:bodyPr/>
        <a:lstStyle/>
        <a:p>
          <a:endParaRPr lang="de-DE"/>
        </a:p>
      </dgm:t>
    </dgm:pt>
    <dgm:pt modelId="{91DE40CA-74E2-46F5-A2EA-87A8500234CC}">
      <dgm:prSet/>
      <dgm:spPr/>
      <dgm:t>
        <a:bodyPr/>
        <a:lstStyle/>
        <a:p>
          <a:pPr>
            <a:lnSpc>
              <a:spcPct val="100000"/>
            </a:lnSpc>
          </a:pPr>
          <a:r>
            <a:rPr lang="de-DE" err="1"/>
            <a:t>starting</a:t>
          </a:r>
          <a:r>
            <a:rPr lang="de-DE"/>
            <a:t> </a:t>
          </a:r>
          <a:r>
            <a:rPr lang="de-DE" err="1"/>
            <a:t>with</a:t>
          </a:r>
          <a:r>
            <a:rPr lang="de-DE"/>
            <a:t> SQL-Server 2025</a:t>
          </a:r>
        </a:p>
      </dgm:t>
    </dgm:pt>
    <dgm:pt modelId="{A7092B29-2A11-4328-86A1-8357DBD0E287}" type="parTrans" cxnId="{6F6771D3-5D72-4AAF-ABE3-22711602875E}">
      <dgm:prSet/>
      <dgm:spPr/>
      <dgm:t>
        <a:bodyPr/>
        <a:lstStyle/>
        <a:p>
          <a:endParaRPr lang="de-DE"/>
        </a:p>
      </dgm:t>
    </dgm:pt>
    <dgm:pt modelId="{C8C1670E-BCB4-410F-946B-B724E37E683C}" type="sibTrans" cxnId="{6F6771D3-5D72-4AAF-ABE3-22711602875E}">
      <dgm:prSet/>
      <dgm:spPr/>
      <dgm:t>
        <a:bodyPr/>
        <a:lstStyle/>
        <a:p>
          <a:endParaRPr lang="de-DE"/>
        </a:p>
      </dgm:t>
    </dgm:pt>
    <dgm:pt modelId="{CEEEA4D5-B2D9-4ECD-9D3B-2E59862F04F2}" type="pres">
      <dgm:prSet presAssocID="{523BD2F8-AFCB-4BF3-AE09-54134E1D53FE}" presName="root" presStyleCnt="0">
        <dgm:presLayoutVars>
          <dgm:dir/>
          <dgm:resizeHandles val="exact"/>
        </dgm:presLayoutVars>
      </dgm:prSet>
      <dgm:spPr/>
    </dgm:pt>
    <dgm:pt modelId="{B9BD65B1-AAC5-4B28-A536-35AD9F7CA9A1}" type="pres">
      <dgm:prSet presAssocID="{181F6DE5-898F-4D09-A675-0F71125E0A14}" presName="compNode" presStyleCnt="0"/>
      <dgm:spPr/>
    </dgm:pt>
    <dgm:pt modelId="{E297CFDD-EF92-4B4A-B48A-F5E999CDB47C}" type="pres">
      <dgm:prSet presAssocID="{181F6DE5-898F-4D09-A675-0F71125E0A14}" presName="bgRect" presStyleLbl="bgShp" presStyleIdx="0" presStyleCnt="7"/>
      <dgm:spPr/>
    </dgm:pt>
    <dgm:pt modelId="{89A872B6-DC95-47CC-9752-186C75B40510}" type="pres">
      <dgm:prSet presAssocID="{181F6DE5-898F-4D09-A675-0F71125E0A14}" presName="iconRect" presStyleLbl="node1" presStyleIdx="0" presStyleCnt="7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ageskalender mit einfarbiger Füllung"/>
        </a:ext>
      </dgm:extLst>
    </dgm:pt>
    <dgm:pt modelId="{C0689560-9CD2-491D-BEC3-D0CCE560AFA9}" type="pres">
      <dgm:prSet presAssocID="{181F6DE5-898F-4D09-A675-0F71125E0A14}" presName="spaceRect" presStyleCnt="0"/>
      <dgm:spPr/>
    </dgm:pt>
    <dgm:pt modelId="{8AFC2B4B-0929-409C-A75F-61576ADBDEEE}" type="pres">
      <dgm:prSet presAssocID="{181F6DE5-898F-4D09-A675-0F71125E0A14}" presName="parTx" presStyleLbl="revTx" presStyleIdx="0" presStyleCnt="12">
        <dgm:presLayoutVars>
          <dgm:chMax val="0"/>
          <dgm:chPref val="0"/>
        </dgm:presLayoutVars>
      </dgm:prSet>
      <dgm:spPr/>
    </dgm:pt>
    <dgm:pt modelId="{C12010B2-552F-480F-AA6F-B201ECEBB44A}" type="pres">
      <dgm:prSet presAssocID="{181F6DE5-898F-4D09-A675-0F71125E0A14}" presName="desTx" presStyleLbl="revTx" presStyleIdx="1" presStyleCnt="12">
        <dgm:presLayoutVars/>
      </dgm:prSet>
      <dgm:spPr/>
    </dgm:pt>
    <dgm:pt modelId="{5DC4D22E-B76B-4AA6-8AB1-DB23A53F26C8}" type="pres">
      <dgm:prSet presAssocID="{116B9024-EE41-4545-9F85-63A9A1BB68DA}" presName="sibTrans" presStyleCnt="0"/>
      <dgm:spPr/>
    </dgm:pt>
    <dgm:pt modelId="{26512E63-2028-46EE-BBCB-9E577CCB3C15}" type="pres">
      <dgm:prSet presAssocID="{C7F57CFD-3119-403A-B20C-085DD53354DD}" presName="compNode" presStyleCnt="0"/>
      <dgm:spPr/>
    </dgm:pt>
    <dgm:pt modelId="{EF11FC41-1CFC-44C4-9ED8-5476281FFD99}" type="pres">
      <dgm:prSet presAssocID="{C7F57CFD-3119-403A-B20C-085DD53354DD}" presName="bgRect" presStyleLbl="bgShp" presStyleIdx="1" presStyleCnt="7"/>
      <dgm:spPr/>
    </dgm:pt>
    <dgm:pt modelId="{485B216E-392D-4600-A381-765F43FFC44B}" type="pres">
      <dgm:prSet presAssocID="{C7F57CFD-3119-403A-B20C-085DD53354DD}" presName="iconRect" presStyleLbl="node1" presStyleIdx="1" presStyleCnt="7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erver mit einfarbiger Füllung"/>
        </a:ext>
      </dgm:extLst>
    </dgm:pt>
    <dgm:pt modelId="{5DD5FA86-E80C-43B6-8DB5-7210A7E54AE1}" type="pres">
      <dgm:prSet presAssocID="{C7F57CFD-3119-403A-B20C-085DD53354DD}" presName="spaceRect" presStyleCnt="0"/>
      <dgm:spPr/>
    </dgm:pt>
    <dgm:pt modelId="{E71CFD7E-79A0-4EF8-83E0-3253FC88AB7B}" type="pres">
      <dgm:prSet presAssocID="{C7F57CFD-3119-403A-B20C-085DD53354DD}" presName="parTx" presStyleLbl="revTx" presStyleIdx="2" presStyleCnt="12">
        <dgm:presLayoutVars>
          <dgm:chMax val="0"/>
          <dgm:chPref val="0"/>
        </dgm:presLayoutVars>
      </dgm:prSet>
      <dgm:spPr/>
    </dgm:pt>
    <dgm:pt modelId="{B5B7A5DB-8640-4E69-9DAF-55F6864CE011}" type="pres">
      <dgm:prSet presAssocID="{C7F57CFD-3119-403A-B20C-085DD53354DD}" presName="desTx" presStyleLbl="revTx" presStyleIdx="3" presStyleCnt="12">
        <dgm:presLayoutVars/>
      </dgm:prSet>
      <dgm:spPr/>
    </dgm:pt>
    <dgm:pt modelId="{39AE1EBE-A5D9-40B9-BA8B-DCBE722ECBF2}" type="pres">
      <dgm:prSet presAssocID="{1908E88C-B9CA-4FF4-B9EA-405E82E3337C}" presName="sibTrans" presStyleCnt="0"/>
      <dgm:spPr/>
    </dgm:pt>
    <dgm:pt modelId="{6E6528EA-30F8-4DF0-9BEA-810F5758FC41}" type="pres">
      <dgm:prSet presAssocID="{244D8A5D-5408-45E8-BD32-9AE8003AA7E7}" presName="compNode" presStyleCnt="0"/>
      <dgm:spPr/>
    </dgm:pt>
    <dgm:pt modelId="{567E6319-C9C5-4A69-AD88-C51DF3BF0AE7}" type="pres">
      <dgm:prSet presAssocID="{244D8A5D-5408-45E8-BD32-9AE8003AA7E7}" presName="bgRect" presStyleLbl="bgShp" presStyleIdx="2" presStyleCnt="7"/>
      <dgm:spPr/>
    </dgm:pt>
    <dgm:pt modelId="{4D78B7FE-E400-4550-A494-83ED9C334AF1}" type="pres">
      <dgm:prSet presAssocID="{244D8A5D-5408-45E8-BD32-9AE8003AA7E7}" presName="iconRect" presStyleLbl="node1" presStyleIdx="2" presStyleCnt="7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perren"/>
        </a:ext>
      </dgm:extLst>
    </dgm:pt>
    <dgm:pt modelId="{604FCD6F-4693-4C10-9FC9-C510778FBA4D}" type="pres">
      <dgm:prSet presAssocID="{244D8A5D-5408-45E8-BD32-9AE8003AA7E7}" presName="spaceRect" presStyleCnt="0"/>
      <dgm:spPr/>
    </dgm:pt>
    <dgm:pt modelId="{21DDA788-BEFF-4180-9900-6378705C7055}" type="pres">
      <dgm:prSet presAssocID="{244D8A5D-5408-45E8-BD32-9AE8003AA7E7}" presName="parTx" presStyleLbl="revTx" presStyleIdx="4" presStyleCnt="12">
        <dgm:presLayoutVars>
          <dgm:chMax val="0"/>
          <dgm:chPref val="0"/>
        </dgm:presLayoutVars>
      </dgm:prSet>
      <dgm:spPr/>
    </dgm:pt>
    <dgm:pt modelId="{DAF76FF8-6843-4539-B336-607A2F28A47D}" type="pres">
      <dgm:prSet presAssocID="{244D8A5D-5408-45E8-BD32-9AE8003AA7E7}" presName="desTx" presStyleLbl="revTx" presStyleIdx="5" presStyleCnt="12">
        <dgm:presLayoutVars/>
      </dgm:prSet>
      <dgm:spPr/>
    </dgm:pt>
    <dgm:pt modelId="{8C130D60-532F-42B3-9764-F2D03BCCE06F}" type="pres">
      <dgm:prSet presAssocID="{A6A48D17-2EB0-47B3-A9A2-66308336B3AC}" presName="sibTrans" presStyleCnt="0"/>
      <dgm:spPr/>
    </dgm:pt>
    <dgm:pt modelId="{7472FEBE-D083-4AD6-A7B5-D57A94A2959A}" type="pres">
      <dgm:prSet presAssocID="{0270B0AC-481D-4D41-A5C0-1F9523BD8FB2}" presName="compNode" presStyleCnt="0"/>
      <dgm:spPr/>
    </dgm:pt>
    <dgm:pt modelId="{E0F72DD3-599C-4A1F-A9A1-DC54190A9025}" type="pres">
      <dgm:prSet presAssocID="{0270B0AC-481D-4D41-A5C0-1F9523BD8FB2}" presName="bgRect" presStyleLbl="bgShp" presStyleIdx="3" presStyleCnt="7"/>
      <dgm:spPr/>
    </dgm:pt>
    <dgm:pt modelId="{99ABEFC2-8660-497D-A2E2-EEB83D4B6E6B}" type="pres">
      <dgm:prSet presAssocID="{0270B0AC-481D-4D41-A5C0-1F9523BD8FB2}" presName="iconRect" presStyleLbl="node1" presStyleIdx="3" presStyleCnt="7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enbank"/>
        </a:ext>
      </dgm:extLst>
    </dgm:pt>
    <dgm:pt modelId="{25B9E8BA-51D1-4411-8577-3ED7E4307016}" type="pres">
      <dgm:prSet presAssocID="{0270B0AC-481D-4D41-A5C0-1F9523BD8FB2}" presName="spaceRect" presStyleCnt="0"/>
      <dgm:spPr/>
    </dgm:pt>
    <dgm:pt modelId="{D9F2FDB2-97B1-44FE-BC80-671CD80772EE}" type="pres">
      <dgm:prSet presAssocID="{0270B0AC-481D-4D41-A5C0-1F9523BD8FB2}" presName="parTx" presStyleLbl="revTx" presStyleIdx="6" presStyleCnt="12">
        <dgm:presLayoutVars>
          <dgm:chMax val="0"/>
          <dgm:chPref val="0"/>
        </dgm:presLayoutVars>
      </dgm:prSet>
      <dgm:spPr/>
    </dgm:pt>
    <dgm:pt modelId="{0A668B8A-7C73-4F4A-BB11-40DB3752AD45}" type="pres">
      <dgm:prSet presAssocID="{0270B0AC-481D-4D41-A5C0-1F9523BD8FB2}" presName="desTx" presStyleLbl="revTx" presStyleIdx="7" presStyleCnt="12">
        <dgm:presLayoutVars/>
      </dgm:prSet>
      <dgm:spPr/>
    </dgm:pt>
    <dgm:pt modelId="{4922917A-30D4-4255-B750-45BF9F83167B}" type="pres">
      <dgm:prSet presAssocID="{9BC4A222-6030-4A33-B028-FACAAC3F6666}" presName="sibTrans" presStyleCnt="0"/>
      <dgm:spPr/>
    </dgm:pt>
    <dgm:pt modelId="{22C55AB6-E30D-49FC-AA13-4A26F27C2CC4}" type="pres">
      <dgm:prSet presAssocID="{B92382A8-560C-4F11-A46E-027DCEAAAB17}" presName="compNode" presStyleCnt="0"/>
      <dgm:spPr/>
    </dgm:pt>
    <dgm:pt modelId="{71EE67DC-12E4-4240-BB73-88D098CF0CC3}" type="pres">
      <dgm:prSet presAssocID="{B92382A8-560C-4F11-A46E-027DCEAAAB17}" presName="bgRect" presStyleLbl="bgShp" presStyleIdx="4" presStyleCnt="7"/>
      <dgm:spPr/>
    </dgm:pt>
    <dgm:pt modelId="{45C781C2-C2A7-49F9-AA2B-47F5FC9F534E}" type="pres">
      <dgm:prSet presAssocID="{B92382A8-560C-4F11-A46E-027DCEAAAB17}" presName="iconRect" presStyleLbl="node1" presStyleIdx="4" presStyleCnt="7"/>
      <dgm:spPr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Klemmbrett gemischt mit einfarbiger Füllung"/>
        </a:ext>
      </dgm:extLst>
    </dgm:pt>
    <dgm:pt modelId="{0D835C08-1D1C-4B73-A4A7-4074C6A59B03}" type="pres">
      <dgm:prSet presAssocID="{B92382A8-560C-4F11-A46E-027DCEAAAB17}" presName="spaceRect" presStyleCnt="0"/>
      <dgm:spPr/>
    </dgm:pt>
    <dgm:pt modelId="{69104F8F-7788-4E36-9496-31221FE59D88}" type="pres">
      <dgm:prSet presAssocID="{B92382A8-560C-4F11-A46E-027DCEAAAB17}" presName="parTx" presStyleLbl="revTx" presStyleIdx="8" presStyleCnt="12">
        <dgm:presLayoutVars>
          <dgm:chMax val="0"/>
          <dgm:chPref val="0"/>
        </dgm:presLayoutVars>
      </dgm:prSet>
      <dgm:spPr/>
    </dgm:pt>
    <dgm:pt modelId="{FCF2F075-8C51-44B9-A9A0-20C96B2AA826}" type="pres">
      <dgm:prSet presAssocID="{1ADD5404-A005-47BD-A7E5-A8DC2184D0E7}" presName="sibTrans" presStyleCnt="0"/>
      <dgm:spPr/>
    </dgm:pt>
    <dgm:pt modelId="{272A5C04-18FC-468A-B1FF-880319136D93}" type="pres">
      <dgm:prSet presAssocID="{3732AD21-3899-476D-8925-9DD3FD8BE9C6}" presName="compNode" presStyleCnt="0"/>
      <dgm:spPr/>
    </dgm:pt>
    <dgm:pt modelId="{85888FFE-BB93-4780-86C2-9AD57031265A}" type="pres">
      <dgm:prSet presAssocID="{3732AD21-3899-476D-8925-9DD3FD8BE9C6}" presName="bgRect" presStyleLbl="bgShp" presStyleIdx="5" presStyleCnt="7"/>
      <dgm:spPr/>
    </dgm:pt>
    <dgm:pt modelId="{37A84FDA-DF25-4486-B3FC-F850CC168AFC}" type="pres">
      <dgm:prSet presAssocID="{3732AD21-3899-476D-8925-9DD3FD8BE9C6}" presName="iconRect" presStyleLbl="node1" presStyleIdx="5" presStyleCnt="7"/>
      <dgm:spPr>
        <a:blipFill>
          <a:blip xmlns:r="http://schemas.openxmlformats.org/officeDocument/2006/relationships"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ackkarre mit einfarbiger Füllung"/>
        </a:ext>
      </dgm:extLst>
    </dgm:pt>
    <dgm:pt modelId="{712E0C79-6350-4BB9-8AD2-E05C03703E71}" type="pres">
      <dgm:prSet presAssocID="{3732AD21-3899-476D-8925-9DD3FD8BE9C6}" presName="spaceRect" presStyleCnt="0"/>
      <dgm:spPr/>
    </dgm:pt>
    <dgm:pt modelId="{55B7B1EB-0FC5-4A46-B3BA-A4F4663251B8}" type="pres">
      <dgm:prSet presAssocID="{3732AD21-3899-476D-8925-9DD3FD8BE9C6}" presName="parTx" presStyleLbl="revTx" presStyleIdx="9" presStyleCnt="12">
        <dgm:presLayoutVars>
          <dgm:chMax val="0"/>
          <dgm:chPref val="0"/>
        </dgm:presLayoutVars>
      </dgm:prSet>
      <dgm:spPr/>
    </dgm:pt>
    <dgm:pt modelId="{62B6FCC8-EE94-41E9-B944-4BB92B66C34B}" type="pres">
      <dgm:prSet presAssocID="{FC0D3D4C-4AD0-49CF-808B-8975F82B925B}" presName="sibTrans" presStyleCnt="0"/>
      <dgm:spPr/>
    </dgm:pt>
    <dgm:pt modelId="{2833FCAF-3163-4E27-947B-1269EEC350ED}" type="pres">
      <dgm:prSet presAssocID="{122AA3CF-0F23-4611-B878-05EC3FA37860}" presName="compNode" presStyleCnt="0"/>
      <dgm:spPr/>
    </dgm:pt>
    <dgm:pt modelId="{E64CA7FB-2988-4037-80B0-085239750C35}" type="pres">
      <dgm:prSet presAssocID="{122AA3CF-0F23-4611-B878-05EC3FA37860}" presName="bgRect" presStyleLbl="bgShp" presStyleIdx="6" presStyleCnt="7"/>
      <dgm:spPr/>
    </dgm:pt>
    <dgm:pt modelId="{56825E88-003B-45C9-B34B-05BB82B700FD}" type="pres">
      <dgm:prSet presAssocID="{122AA3CF-0F23-4611-B878-05EC3FA37860}" presName="iconRect" presStyleLbl="node1" presStyleIdx="6" presStyleCnt="7"/>
      <dgm:spPr>
        <a:xfrm>
          <a:off x="199239" y="5088505"/>
          <a:ext cx="362254" cy="362254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a:blipFill>
        <a:ln w="19050" cap="flat" cmpd="sng" algn="ctr">
          <a:solidFill>
            <a:srgbClr val="0F9ED5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extLst>
        <a:ext uri="{E40237B7-FDA0-4F09-8148-C483321AD2D9}">
          <dgm14:cNvPr xmlns:dgm14="http://schemas.microsoft.com/office/drawing/2010/diagram" id="0" name="" descr="Cloudcomputing mit einfarbiger Füllung"/>
        </a:ext>
      </dgm:extLst>
    </dgm:pt>
    <dgm:pt modelId="{8968589B-3783-4902-8435-AE25BCFDA116}" type="pres">
      <dgm:prSet presAssocID="{122AA3CF-0F23-4611-B878-05EC3FA37860}" presName="spaceRect" presStyleCnt="0"/>
      <dgm:spPr/>
    </dgm:pt>
    <dgm:pt modelId="{D974E9F3-2FB6-4837-BB4B-A3647154F0BA}" type="pres">
      <dgm:prSet presAssocID="{122AA3CF-0F23-4611-B878-05EC3FA37860}" presName="parTx" presStyleLbl="revTx" presStyleIdx="10" presStyleCnt="12">
        <dgm:presLayoutVars>
          <dgm:chMax val="0"/>
          <dgm:chPref val="0"/>
        </dgm:presLayoutVars>
      </dgm:prSet>
      <dgm:spPr/>
    </dgm:pt>
    <dgm:pt modelId="{5935580F-DB37-4817-BD61-C783F973B3C5}" type="pres">
      <dgm:prSet presAssocID="{122AA3CF-0F23-4611-B878-05EC3FA37860}" presName="desTx" presStyleLbl="revTx" presStyleIdx="11" presStyleCnt="12">
        <dgm:presLayoutVars/>
      </dgm:prSet>
      <dgm:spPr/>
    </dgm:pt>
  </dgm:ptLst>
  <dgm:cxnLst>
    <dgm:cxn modelId="{3CDC7102-FCBF-483A-A578-86551A6D00AB}" type="presOf" srcId="{FEE40FF1-AE20-4056-ADA2-0B2FC3CCB90D}" destId="{C12010B2-552F-480F-AA6F-B201ECEBB44A}" srcOrd="0" destOrd="1" presId="urn:microsoft.com/office/officeart/2018/2/layout/IconVerticalSolidList"/>
    <dgm:cxn modelId="{34A15610-3351-422D-A4FE-F80028835C5F}" type="presOf" srcId="{181F6DE5-898F-4D09-A675-0F71125E0A14}" destId="{8AFC2B4B-0929-409C-A75F-61576ADBDEEE}" srcOrd="0" destOrd="0" presId="urn:microsoft.com/office/officeart/2018/2/layout/IconVerticalSolidList"/>
    <dgm:cxn modelId="{63888619-F5EF-4789-B3BC-DC9505B8869C}" srcId="{523BD2F8-AFCB-4BF3-AE09-54134E1D53FE}" destId="{0270B0AC-481D-4D41-A5C0-1F9523BD8FB2}" srcOrd="3" destOrd="0" parTransId="{E55E5AA8-563A-4F7E-BA3E-1EF2087CCCD8}" sibTransId="{9BC4A222-6030-4A33-B028-FACAAC3F6666}"/>
    <dgm:cxn modelId="{7CBDBD1F-AC9A-4C84-9520-F8ECE468B3A7}" type="presOf" srcId="{0270B0AC-481D-4D41-A5C0-1F9523BD8FB2}" destId="{D9F2FDB2-97B1-44FE-BC80-671CD80772EE}" srcOrd="0" destOrd="0" presId="urn:microsoft.com/office/officeart/2018/2/layout/IconVerticalSolidList"/>
    <dgm:cxn modelId="{C54CE828-1395-4072-A6EC-DD0DB67388EB}" srcId="{C7F57CFD-3119-403A-B20C-085DD53354DD}" destId="{A5EF1D8D-C71A-421E-9E1F-7F8F0F2C6375}" srcOrd="0" destOrd="0" parTransId="{B931E307-0CBE-4E9B-B6C6-609F3B820BD3}" sibTransId="{D8CAE544-AD04-4A66-AD7D-3991F970BD34}"/>
    <dgm:cxn modelId="{F7FD303D-AC55-4B12-AEEF-A4832B13AFD9}" type="presOf" srcId="{43A86E62-DC24-42E5-A4CA-68205667D05B}" destId="{C12010B2-552F-480F-AA6F-B201ECEBB44A}" srcOrd="0" destOrd="0" presId="urn:microsoft.com/office/officeart/2018/2/layout/IconVerticalSolidList"/>
    <dgm:cxn modelId="{593F2160-A0DD-4731-8632-4FE0E415FA72}" type="presOf" srcId="{485730A1-1C93-412C-B118-CC80C34D358B}" destId="{DAF76FF8-6843-4539-B336-607A2F28A47D}" srcOrd="0" destOrd="0" presId="urn:microsoft.com/office/officeart/2018/2/layout/IconVerticalSolidList"/>
    <dgm:cxn modelId="{2741BA6A-81B2-4C3E-9892-E6CA79DD0A1F}" type="presOf" srcId="{244D8A5D-5408-45E8-BD32-9AE8003AA7E7}" destId="{21DDA788-BEFF-4180-9900-6378705C7055}" srcOrd="0" destOrd="0" presId="urn:microsoft.com/office/officeart/2018/2/layout/IconVerticalSolidList"/>
    <dgm:cxn modelId="{78CB966D-BFE0-4736-A1CE-77ADBFC5FD92}" type="presOf" srcId="{122AA3CF-0F23-4611-B878-05EC3FA37860}" destId="{D974E9F3-2FB6-4837-BB4B-A3647154F0BA}" srcOrd="0" destOrd="0" presId="urn:microsoft.com/office/officeart/2018/2/layout/IconVerticalSolidList"/>
    <dgm:cxn modelId="{0E955172-B692-489A-92FF-A5557216E185}" srcId="{523BD2F8-AFCB-4BF3-AE09-54134E1D53FE}" destId="{B92382A8-560C-4F11-A46E-027DCEAAAB17}" srcOrd="4" destOrd="0" parTransId="{5B432532-FFBB-4D02-B61B-B73750CF5C6B}" sibTransId="{1ADD5404-A005-47BD-A7E5-A8DC2184D0E7}"/>
    <dgm:cxn modelId="{72D03D55-BB14-4712-9F1C-1A95B761AF0E}" type="presOf" srcId="{523BD2F8-AFCB-4BF3-AE09-54134E1D53FE}" destId="{CEEEA4D5-B2D9-4ECD-9D3B-2E59862F04F2}" srcOrd="0" destOrd="0" presId="urn:microsoft.com/office/officeart/2018/2/layout/IconVerticalSolidList"/>
    <dgm:cxn modelId="{7DC48579-D926-40B3-9EEF-9878065324EA}" type="presOf" srcId="{C7F57CFD-3119-403A-B20C-085DD53354DD}" destId="{E71CFD7E-79A0-4EF8-83E0-3253FC88AB7B}" srcOrd="0" destOrd="0" presId="urn:microsoft.com/office/officeart/2018/2/layout/IconVerticalSolidList"/>
    <dgm:cxn modelId="{8F416F5A-FA39-430B-B465-D1344918B7DD}" type="presOf" srcId="{3732AD21-3899-476D-8925-9DD3FD8BE9C6}" destId="{55B7B1EB-0FC5-4A46-B3BA-A4F4663251B8}" srcOrd="0" destOrd="0" presId="urn:microsoft.com/office/officeart/2018/2/layout/IconVerticalSolidList"/>
    <dgm:cxn modelId="{BC02667B-C690-4EA8-A339-72B2EBFE747F}" type="presOf" srcId="{BAC824DC-1862-447D-ABA4-B9B99DF6B508}" destId="{0A668B8A-7C73-4F4A-BB11-40DB3752AD45}" srcOrd="0" destOrd="0" presId="urn:microsoft.com/office/officeart/2018/2/layout/IconVerticalSolidList"/>
    <dgm:cxn modelId="{35FFB58A-755F-4D50-9BE3-F96D024DE166}" srcId="{523BD2F8-AFCB-4BF3-AE09-54134E1D53FE}" destId="{244D8A5D-5408-45E8-BD32-9AE8003AA7E7}" srcOrd="2" destOrd="0" parTransId="{5CA05062-923D-4294-A5E1-219FE5707219}" sibTransId="{A6A48D17-2EB0-47B3-A9A2-66308336B3AC}"/>
    <dgm:cxn modelId="{E46BB090-6DD7-4A0E-BEBA-8E08A10965F5}" srcId="{244D8A5D-5408-45E8-BD32-9AE8003AA7E7}" destId="{485730A1-1C93-412C-B118-CC80C34D358B}" srcOrd="0" destOrd="0" parTransId="{6366FC8A-9E19-429E-BF6C-5F7DD233C294}" sibTransId="{4CEFC3AD-0AD7-4173-97B8-603463A961F9}"/>
    <dgm:cxn modelId="{D25722A6-4F88-4BE2-AD8B-24D981C27CF3}" type="presOf" srcId="{A5EF1D8D-C71A-421E-9E1F-7F8F0F2C6375}" destId="{B5B7A5DB-8640-4E69-9DAF-55F6864CE011}" srcOrd="0" destOrd="0" presId="urn:microsoft.com/office/officeart/2018/2/layout/IconVerticalSolidList"/>
    <dgm:cxn modelId="{11B083B1-BB94-4FE8-A675-EB16050C3560}" srcId="{523BD2F8-AFCB-4BF3-AE09-54134E1D53FE}" destId="{122AA3CF-0F23-4611-B878-05EC3FA37860}" srcOrd="6" destOrd="0" parTransId="{646C11E2-6FB0-4E6E-AAD4-10D0B8C1DD91}" sibTransId="{FACCFEAD-42E3-4B23-83E7-C951802B1064}"/>
    <dgm:cxn modelId="{6F6771D3-5D72-4AAF-ABE3-22711602875E}" srcId="{122AA3CF-0F23-4611-B878-05EC3FA37860}" destId="{91DE40CA-74E2-46F5-A2EA-87A8500234CC}" srcOrd="0" destOrd="0" parTransId="{A7092B29-2A11-4328-86A1-8357DBD0E287}" sibTransId="{C8C1670E-BCB4-410F-946B-B724E37E683C}"/>
    <dgm:cxn modelId="{FAE258D7-112E-4179-832F-2CD73F1AA9AE}" type="presOf" srcId="{B92382A8-560C-4F11-A46E-027DCEAAAB17}" destId="{69104F8F-7788-4E36-9496-31221FE59D88}" srcOrd="0" destOrd="0" presId="urn:microsoft.com/office/officeart/2018/2/layout/IconVerticalSolidList"/>
    <dgm:cxn modelId="{53B176D9-EA68-4164-9EF6-7A0B058EFD15}" srcId="{523BD2F8-AFCB-4BF3-AE09-54134E1D53FE}" destId="{3732AD21-3899-476D-8925-9DD3FD8BE9C6}" srcOrd="5" destOrd="0" parTransId="{A7230525-0C7E-44FA-8A1C-0DCF96382F54}" sibTransId="{FC0D3D4C-4AD0-49CF-808B-8975F82B925B}"/>
    <dgm:cxn modelId="{2B3C7DDD-7455-42A0-95A1-C75970625F95}" srcId="{181F6DE5-898F-4D09-A675-0F71125E0A14}" destId="{FEE40FF1-AE20-4056-ADA2-0B2FC3CCB90D}" srcOrd="1" destOrd="0" parTransId="{E2E2C4FF-7771-4E15-9090-07E62F152BE8}" sibTransId="{3924FC22-B5A3-45BA-AE70-05421BFE3BA5}"/>
    <dgm:cxn modelId="{9E1B3BE2-10DF-4648-BC67-63EDE0F98EA4}" type="presOf" srcId="{91DE40CA-74E2-46F5-A2EA-87A8500234CC}" destId="{5935580F-DB37-4817-BD61-C783F973B3C5}" srcOrd="0" destOrd="0" presId="urn:microsoft.com/office/officeart/2018/2/layout/IconVerticalSolidList"/>
    <dgm:cxn modelId="{7158F8E3-5C2E-4616-936B-D673A547E6E7}" srcId="{181F6DE5-898F-4D09-A675-0F71125E0A14}" destId="{43A86E62-DC24-42E5-A4CA-68205667D05B}" srcOrd="0" destOrd="0" parTransId="{37F26F93-A95B-4C00-AD28-A38B609A496D}" sibTransId="{B951A34A-29FD-4B11-8D53-BD0196626E15}"/>
    <dgm:cxn modelId="{7A4C6DF0-5BCE-40B8-8684-34FEC642132C}" srcId="{0270B0AC-481D-4D41-A5C0-1F9523BD8FB2}" destId="{BAC824DC-1862-447D-ABA4-B9B99DF6B508}" srcOrd="0" destOrd="0" parTransId="{24AA0BFC-AC5F-46B9-AEBD-ED41B77C1F0F}" sibTransId="{ED698148-20F0-403E-AE64-5CCD0DDC46E4}"/>
    <dgm:cxn modelId="{EA10BBF4-CE99-4873-A644-8CD5F338B12C}" srcId="{523BD2F8-AFCB-4BF3-AE09-54134E1D53FE}" destId="{181F6DE5-898F-4D09-A675-0F71125E0A14}" srcOrd="0" destOrd="0" parTransId="{4C9BC5D5-3FF8-41B1-8E80-B4E320CBB7B9}" sibTransId="{116B9024-EE41-4545-9F85-63A9A1BB68DA}"/>
    <dgm:cxn modelId="{9C7D26F6-8361-4112-AC2A-9330480B85CC}" srcId="{523BD2F8-AFCB-4BF3-AE09-54134E1D53FE}" destId="{C7F57CFD-3119-403A-B20C-085DD53354DD}" srcOrd="1" destOrd="0" parTransId="{941844E6-DFCA-479A-99E5-EE246975E20B}" sibTransId="{1908E88C-B9CA-4FF4-B9EA-405E82E3337C}"/>
    <dgm:cxn modelId="{E4CE5F51-BB1F-408D-84F6-5E03B8136079}" type="presParOf" srcId="{CEEEA4D5-B2D9-4ECD-9D3B-2E59862F04F2}" destId="{B9BD65B1-AAC5-4B28-A536-35AD9F7CA9A1}" srcOrd="0" destOrd="0" presId="urn:microsoft.com/office/officeart/2018/2/layout/IconVerticalSolidList"/>
    <dgm:cxn modelId="{4D197F9C-3FFB-4B56-BD90-3865D6783BF2}" type="presParOf" srcId="{B9BD65B1-AAC5-4B28-A536-35AD9F7CA9A1}" destId="{E297CFDD-EF92-4B4A-B48A-F5E999CDB47C}" srcOrd="0" destOrd="0" presId="urn:microsoft.com/office/officeart/2018/2/layout/IconVerticalSolidList"/>
    <dgm:cxn modelId="{90594317-9891-4DEF-9A39-DE31CF66EA22}" type="presParOf" srcId="{B9BD65B1-AAC5-4B28-A536-35AD9F7CA9A1}" destId="{89A872B6-DC95-47CC-9752-186C75B40510}" srcOrd="1" destOrd="0" presId="urn:microsoft.com/office/officeart/2018/2/layout/IconVerticalSolidList"/>
    <dgm:cxn modelId="{FD193F46-5165-4316-8B09-03F9102FE08C}" type="presParOf" srcId="{B9BD65B1-AAC5-4B28-A536-35AD9F7CA9A1}" destId="{C0689560-9CD2-491D-BEC3-D0CCE560AFA9}" srcOrd="2" destOrd="0" presId="urn:microsoft.com/office/officeart/2018/2/layout/IconVerticalSolidList"/>
    <dgm:cxn modelId="{BC8D5F31-890E-4FCC-86BE-5A4C298828BD}" type="presParOf" srcId="{B9BD65B1-AAC5-4B28-A536-35AD9F7CA9A1}" destId="{8AFC2B4B-0929-409C-A75F-61576ADBDEEE}" srcOrd="3" destOrd="0" presId="urn:microsoft.com/office/officeart/2018/2/layout/IconVerticalSolidList"/>
    <dgm:cxn modelId="{91CB7346-025D-4F60-AD28-8CA78485EE6D}" type="presParOf" srcId="{B9BD65B1-AAC5-4B28-A536-35AD9F7CA9A1}" destId="{C12010B2-552F-480F-AA6F-B201ECEBB44A}" srcOrd="4" destOrd="0" presId="urn:microsoft.com/office/officeart/2018/2/layout/IconVerticalSolidList"/>
    <dgm:cxn modelId="{E007B096-0130-41CD-8F3A-659B6515AD97}" type="presParOf" srcId="{CEEEA4D5-B2D9-4ECD-9D3B-2E59862F04F2}" destId="{5DC4D22E-B76B-4AA6-8AB1-DB23A53F26C8}" srcOrd="1" destOrd="0" presId="urn:microsoft.com/office/officeart/2018/2/layout/IconVerticalSolidList"/>
    <dgm:cxn modelId="{5C228ECE-D13C-4461-AB30-9C37072F7A92}" type="presParOf" srcId="{CEEEA4D5-B2D9-4ECD-9D3B-2E59862F04F2}" destId="{26512E63-2028-46EE-BBCB-9E577CCB3C15}" srcOrd="2" destOrd="0" presId="urn:microsoft.com/office/officeart/2018/2/layout/IconVerticalSolidList"/>
    <dgm:cxn modelId="{F8088E37-86A2-40B2-8979-A8028540739A}" type="presParOf" srcId="{26512E63-2028-46EE-BBCB-9E577CCB3C15}" destId="{EF11FC41-1CFC-44C4-9ED8-5476281FFD99}" srcOrd="0" destOrd="0" presId="urn:microsoft.com/office/officeart/2018/2/layout/IconVerticalSolidList"/>
    <dgm:cxn modelId="{EA729A2A-11DE-4BB0-A874-288CB768F0E9}" type="presParOf" srcId="{26512E63-2028-46EE-BBCB-9E577CCB3C15}" destId="{485B216E-392D-4600-A381-765F43FFC44B}" srcOrd="1" destOrd="0" presId="urn:microsoft.com/office/officeart/2018/2/layout/IconVerticalSolidList"/>
    <dgm:cxn modelId="{8CB15FA5-A657-4111-A3C8-716A31758D1D}" type="presParOf" srcId="{26512E63-2028-46EE-BBCB-9E577CCB3C15}" destId="{5DD5FA86-E80C-43B6-8DB5-7210A7E54AE1}" srcOrd="2" destOrd="0" presId="urn:microsoft.com/office/officeart/2018/2/layout/IconVerticalSolidList"/>
    <dgm:cxn modelId="{6717F31A-9CD0-4179-A1FA-56271B78A30F}" type="presParOf" srcId="{26512E63-2028-46EE-BBCB-9E577CCB3C15}" destId="{E71CFD7E-79A0-4EF8-83E0-3253FC88AB7B}" srcOrd="3" destOrd="0" presId="urn:microsoft.com/office/officeart/2018/2/layout/IconVerticalSolidList"/>
    <dgm:cxn modelId="{8077AE53-F0B5-4904-9D07-DCF7188A3010}" type="presParOf" srcId="{26512E63-2028-46EE-BBCB-9E577CCB3C15}" destId="{B5B7A5DB-8640-4E69-9DAF-55F6864CE011}" srcOrd="4" destOrd="0" presId="urn:microsoft.com/office/officeart/2018/2/layout/IconVerticalSolidList"/>
    <dgm:cxn modelId="{317871C9-49BD-4508-BF65-DC437B18C1F1}" type="presParOf" srcId="{CEEEA4D5-B2D9-4ECD-9D3B-2E59862F04F2}" destId="{39AE1EBE-A5D9-40B9-BA8B-DCBE722ECBF2}" srcOrd="3" destOrd="0" presId="urn:microsoft.com/office/officeart/2018/2/layout/IconVerticalSolidList"/>
    <dgm:cxn modelId="{3829E213-44EE-454C-A83B-82142DBBE865}" type="presParOf" srcId="{CEEEA4D5-B2D9-4ECD-9D3B-2E59862F04F2}" destId="{6E6528EA-30F8-4DF0-9BEA-810F5758FC41}" srcOrd="4" destOrd="0" presId="urn:microsoft.com/office/officeart/2018/2/layout/IconVerticalSolidList"/>
    <dgm:cxn modelId="{C8A69DE9-2D20-4004-B9A2-DF381E4C32AB}" type="presParOf" srcId="{6E6528EA-30F8-4DF0-9BEA-810F5758FC41}" destId="{567E6319-C9C5-4A69-AD88-C51DF3BF0AE7}" srcOrd="0" destOrd="0" presId="urn:microsoft.com/office/officeart/2018/2/layout/IconVerticalSolidList"/>
    <dgm:cxn modelId="{51D85CE5-AAB7-4F04-AE7C-5CF7C1245B8F}" type="presParOf" srcId="{6E6528EA-30F8-4DF0-9BEA-810F5758FC41}" destId="{4D78B7FE-E400-4550-A494-83ED9C334AF1}" srcOrd="1" destOrd="0" presId="urn:microsoft.com/office/officeart/2018/2/layout/IconVerticalSolidList"/>
    <dgm:cxn modelId="{5DBD3307-CC7A-4A6A-BC3E-C84C1C6F959D}" type="presParOf" srcId="{6E6528EA-30F8-4DF0-9BEA-810F5758FC41}" destId="{604FCD6F-4693-4C10-9FC9-C510778FBA4D}" srcOrd="2" destOrd="0" presId="urn:microsoft.com/office/officeart/2018/2/layout/IconVerticalSolidList"/>
    <dgm:cxn modelId="{2A4E7EB3-F4AA-41D9-A289-D02D74A63BD9}" type="presParOf" srcId="{6E6528EA-30F8-4DF0-9BEA-810F5758FC41}" destId="{21DDA788-BEFF-4180-9900-6378705C7055}" srcOrd="3" destOrd="0" presId="urn:microsoft.com/office/officeart/2018/2/layout/IconVerticalSolidList"/>
    <dgm:cxn modelId="{AF9DDBA3-E22E-4660-8D8F-3CB9C786BAB6}" type="presParOf" srcId="{6E6528EA-30F8-4DF0-9BEA-810F5758FC41}" destId="{DAF76FF8-6843-4539-B336-607A2F28A47D}" srcOrd="4" destOrd="0" presId="urn:microsoft.com/office/officeart/2018/2/layout/IconVerticalSolidList"/>
    <dgm:cxn modelId="{17F78362-0A55-442A-92D6-E185FB687077}" type="presParOf" srcId="{CEEEA4D5-B2D9-4ECD-9D3B-2E59862F04F2}" destId="{8C130D60-532F-42B3-9764-F2D03BCCE06F}" srcOrd="5" destOrd="0" presId="urn:microsoft.com/office/officeart/2018/2/layout/IconVerticalSolidList"/>
    <dgm:cxn modelId="{5E66FA87-85B8-46ED-BF1D-E133ADE83134}" type="presParOf" srcId="{CEEEA4D5-B2D9-4ECD-9D3B-2E59862F04F2}" destId="{7472FEBE-D083-4AD6-A7B5-D57A94A2959A}" srcOrd="6" destOrd="0" presId="urn:microsoft.com/office/officeart/2018/2/layout/IconVerticalSolidList"/>
    <dgm:cxn modelId="{8901D625-7782-4A94-85C5-FD5239B9D514}" type="presParOf" srcId="{7472FEBE-D083-4AD6-A7B5-D57A94A2959A}" destId="{E0F72DD3-599C-4A1F-A9A1-DC54190A9025}" srcOrd="0" destOrd="0" presId="urn:microsoft.com/office/officeart/2018/2/layout/IconVerticalSolidList"/>
    <dgm:cxn modelId="{3A144DEE-9F00-49A4-B2D2-FCE6BAF5F9EE}" type="presParOf" srcId="{7472FEBE-D083-4AD6-A7B5-D57A94A2959A}" destId="{99ABEFC2-8660-497D-A2E2-EEB83D4B6E6B}" srcOrd="1" destOrd="0" presId="urn:microsoft.com/office/officeart/2018/2/layout/IconVerticalSolidList"/>
    <dgm:cxn modelId="{A59810A1-1B7A-46FB-B208-9017F643FECD}" type="presParOf" srcId="{7472FEBE-D083-4AD6-A7B5-D57A94A2959A}" destId="{25B9E8BA-51D1-4411-8577-3ED7E4307016}" srcOrd="2" destOrd="0" presId="urn:microsoft.com/office/officeart/2018/2/layout/IconVerticalSolidList"/>
    <dgm:cxn modelId="{1BE6ECB7-2DAB-4205-B484-78CED3FAF8E6}" type="presParOf" srcId="{7472FEBE-D083-4AD6-A7B5-D57A94A2959A}" destId="{D9F2FDB2-97B1-44FE-BC80-671CD80772EE}" srcOrd="3" destOrd="0" presId="urn:microsoft.com/office/officeart/2018/2/layout/IconVerticalSolidList"/>
    <dgm:cxn modelId="{E32CE4AD-245E-4BD8-A6C8-BCC2A770873B}" type="presParOf" srcId="{7472FEBE-D083-4AD6-A7B5-D57A94A2959A}" destId="{0A668B8A-7C73-4F4A-BB11-40DB3752AD45}" srcOrd="4" destOrd="0" presId="urn:microsoft.com/office/officeart/2018/2/layout/IconVerticalSolidList"/>
    <dgm:cxn modelId="{995CD512-C715-4498-A5AF-1C55E72BFB5D}" type="presParOf" srcId="{CEEEA4D5-B2D9-4ECD-9D3B-2E59862F04F2}" destId="{4922917A-30D4-4255-B750-45BF9F83167B}" srcOrd="7" destOrd="0" presId="urn:microsoft.com/office/officeart/2018/2/layout/IconVerticalSolidList"/>
    <dgm:cxn modelId="{365B8DBB-A2E9-499A-8AE7-A11267640300}" type="presParOf" srcId="{CEEEA4D5-B2D9-4ECD-9D3B-2E59862F04F2}" destId="{22C55AB6-E30D-49FC-AA13-4A26F27C2CC4}" srcOrd="8" destOrd="0" presId="urn:microsoft.com/office/officeart/2018/2/layout/IconVerticalSolidList"/>
    <dgm:cxn modelId="{759E6E71-B19A-4AC3-9FF7-A8FDC0F1DD9A}" type="presParOf" srcId="{22C55AB6-E30D-49FC-AA13-4A26F27C2CC4}" destId="{71EE67DC-12E4-4240-BB73-88D098CF0CC3}" srcOrd="0" destOrd="0" presId="urn:microsoft.com/office/officeart/2018/2/layout/IconVerticalSolidList"/>
    <dgm:cxn modelId="{0D2EA594-EBC8-41FD-A28D-B7449CEECA50}" type="presParOf" srcId="{22C55AB6-E30D-49FC-AA13-4A26F27C2CC4}" destId="{45C781C2-C2A7-49F9-AA2B-47F5FC9F534E}" srcOrd="1" destOrd="0" presId="urn:microsoft.com/office/officeart/2018/2/layout/IconVerticalSolidList"/>
    <dgm:cxn modelId="{04B7D949-DA6E-4676-B4FA-42FCF6AEE783}" type="presParOf" srcId="{22C55AB6-E30D-49FC-AA13-4A26F27C2CC4}" destId="{0D835C08-1D1C-4B73-A4A7-4074C6A59B03}" srcOrd="2" destOrd="0" presId="urn:microsoft.com/office/officeart/2018/2/layout/IconVerticalSolidList"/>
    <dgm:cxn modelId="{B75BF927-12A3-460B-AF47-26BEC684435D}" type="presParOf" srcId="{22C55AB6-E30D-49FC-AA13-4A26F27C2CC4}" destId="{69104F8F-7788-4E36-9496-31221FE59D88}" srcOrd="3" destOrd="0" presId="urn:microsoft.com/office/officeart/2018/2/layout/IconVerticalSolidList"/>
    <dgm:cxn modelId="{1CD050DB-F65E-4082-A9D8-9D70B9C62FC1}" type="presParOf" srcId="{CEEEA4D5-B2D9-4ECD-9D3B-2E59862F04F2}" destId="{FCF2F075-8C51-44B9-A9A0-20C96B2AA826}" srcOrd="9" destOrd="0" presId="urn:microsoft.com/office/officeart/2018/2/layout/IconVerticalSolidList"/>
    <dgm:cxn modelId="{4BDA8E2D-849B-4CF6-A8C9-D3F17D3CC113}" type="presParOf" srcId="{CEEEA4D5-B2D9-4ECD-9D3B-2E59862F04F2}" destId="{272A5C04-18FC-468A-B1FF-880319136D93}" srcOrd="10" destOrd="0" presId="urn:microsoft.com/office/officeart/2018/2/layout/IconVerticalSolidList"/>
    <dgm:cxn modelId="{6ED19C8C-8CF1-4C7F-BA42-F5567C68B1F8}" type="presParOf" srcId="{272A5C04-18FC-468A-B1FF-880319136D93}" destId="{85888FFE-BB93-4780-86C2-9AD57031265A}" srcOrd="0" destOrd="0" presId="urn:microsoft.com/office/officeart/2018/2/layout/IconVerticalSolidList"/>
    <dgm:cxn modelId="{71E52D46-17EB-46A9-AE4A-890915A5B533}" type="presParOf" srcId="{272A5C04-18FC-468A-B1FF-880319136D93}" destId="{37A84FDA-DF25-4486-B3FC-F850CC168AFC}" srcOrd="1" destOrd="0" presId="urn:microsoft.com/office/officeart/2018/2/layout/IconVerticalSolidList"/>
    <dgm:cxn modelId="{E59FAA04-26AD-4891-890B-D7961E5C634F}" type="presParOf" srcId="{272A5C04-18FC-468A-B1FF-880319136D93}" destId="{712E0C79-6350-4BB9-8AD2-E05C03703E71}" srcOrd="2" destOrd="0" presId="urn:microsoft.com/office/officeart/2018/2/layout/IconVerticalSolidList"/>
    <dgm:cxn modelId="{22E39539-BE55-4F9D-ACB9-43BB3F11763B}" type="presParOf" srcId="{272A5C04-18FC-468A-B1FF-880319136D93}" destId="{55B7B1EB-0FC5-4A46-B3BA-A4F4663251B8}" srcOrd="3" destOrd="0" presId="urn:microsoft.com/office/officeart/2018/2/layout/IconVerticalSolidList"/>
    <dgm:cxn modelId="{ED8CBDEF-0C45-47BA-9355-B7D428972538}" type="presParOf" srcId="{CEEEA4D5-B2D9-4ECD-9D3B-2E59862F04F2}" destId="{62B6FCC8-EE94-41E9-B944-4BB92B66C34B}" srcOrd="11" destOrd="0" presId="urn:microsoft.com/office/officeart/2018/2/layout/IconVerticalSolidList"/>
    <dgm:cxn modelId="{E6404007-9BE0-4560-BC7A-A9CC2BB51FAC}" type="presParOf" srcId="{CEEEA4D5-B2D9-4ECD-9D3B-2E59862F04F2}" destId="{2833FCAF-3163-4E27-947B-1269EEC350ED}" srcOrd="12" destOrd="0" presId="urn:microsoft.com/office/officeart/2018/2/layout/IconVerticalSolidList"/>
    <dgm:cxn modelId="{3D3CE721-1C51-47CE-BAAD-8DA84D17FFBD}" type="presParOf" srcId="{2833FCAF-3163-4E27-947B-1269EEC350ED}" destId="{E64CA7FB-2988-4037-80B0-085239750C35}" srcOrd="0" destOrd="0" presId="urn:microsoft.com/office/officeart/2018/2/layout/IconVerticalSolidList"/>
    <dgm:cxn modelId="{A232DE4F-520F-4BB4-9B25-3C79BC3DB3E1}" type="presParOf" srcId="{2833FCAF-3163-4E27-947B-1269EEC350ED}" destId="{56825E88-003B-45C9-B34B-05BB82B700FD}" srcOrd="1" destOrd="0" presId="urn:microsoft.com/office/officeart/2018/2/layout/IconVerticalSolidList"/>
    <dgm:cxn modelId="{3E59C44B-8470-4D96-AB6F-2B4DC44716A6}" type="presParOf" srcId="{2833FCAF-3163-4E27-947B-1269EEC350ED}" destId="{8968589B-3783-4902-8435-AE25BCFDA116}" srcOrd="2" destOrd="0" presId="urn:microsoft.com/office/officeart/2018/2/layout/IconVerticalSolidList"/>
    <dgm:cxn modelId="{EA38B358-F8CB-40DB-A96E-CBEDFEA9E45A}" type="presParOf" srcId="{2833FCAF-3163-4E27-947B-1269EEC350ED}" destId="{D974E9F3-2FB6-4837-BB4B-A3647154F0BA}" srcOrd="3" destOrd="0" presId="urn:microsoft.com/office/officeart/2018/2/layout/IconVerticalSolidList"/>
    <dgm:cxn modelId="{D6D4E8BD-3432-42CF-9627-CF10576510A8}" type="presParOf" srcId="{2833FCAF-3163-4E27-947B-1269EEC350ED}" destId="{5935580F-DB37-4817-BD61-C783F973B3C5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8C9E890A-E0BD-4312-97DE-16654FB5A6CD}" type="doc">
      <dgm:prSet loTypeId="urn:microsoft.com/office/officeart/2005/8/layout/vList2" loCatId="list" qsTypeId="urn:microsoft.com/office/officeart/2005/8/quickstyle/simple1" qsCatId="simple" csTypeId="urn:microsoft.com/office/officeart/2005/8/colors/accent4_2" csCatId="accent4" phldr="1"/>
      <dgm:spPr/>
      <dgm:t>
        <a:bodyPr/>
        <a:lstStyle/>
        <a:p>
          <a:endParaRPr lang="de-DE"/>
        </a:p>
      </dgm:t>
    </dgm:pt>
    <dgm:pt modelId="{9218E992-B4F1-4D07-A935-00EB477CCE2F}">
      <dgm:prSet custT="1"/>
      <dgm:spPr/>
      <dgm:t>
        <a:bodyPr/>
        <a:lstStyle/>
        <a:p>
          <a:r>
            <a:rPr lang="de-DE" sz="2400" dirty="0" err="1"/>
            <a:t>No</a:t>
          </a:r>
          <a:r>
            <a:rPr lang="de-DE" sz="2400" dirty="0"/>
            <a:t> different </a:t>
          </a:r>
          <a:r>
            <a:rPr lang="de-DE" sz="2400" dirty="0" err="1"/>
            <a:t>between</a:t>
          </a:r>
          <a:r>
            <a:rPr lang="de-DE" sz="2400" dirty="0"/>
            <a:t> </a:t>
          </a:r>
          <a:r>
            <a:rPr lang="de-DE" sz="2400" dirty="0" err="1"/>
            <a:t>contained</a:t>
          </a:r>
          <a:r>
            <a:rPr lang="de-DE" sz="2400" dirty="0"/>
            <a:t> </a:t>
          </a:r>
          <a:r>
            <a:rPr lang="de-DE" sz="2400" dirty="0" err="1"/>
            <a:t>system</a:t>
          </a:r>
          <a:r>
            <a:rPr lang="de-DE" sz="2400" dirty="0"/>
            <a:t> </a:t>
          </a:r>
          <a:r>
            <a:rPr lang="de-DE" sz="2400" dirty="0" err="1"/>
            <a:t>databases</a:t>
          </a:r>
          <a:r>
            <a:rPr lang="de-DE" sz="2400" dirty="0"/>
            <a:t> and </a:t>
          </a:r>
          <a:r>
            <a:rPr lang="de-DE" sz="2400" dirty="0" err="1"/>
            <a:t>user</a:t>
          </a:r>
          <a:r>
            <a:rPr lang="de-DE" sz="2400" dirty="0"/>
            <a:t> </a:t>
          </a:r>
          <a:r>
            <a:rPr lang="de-DE" sz="2400" dirty="0" err="1"/>
            <a:t>databases</a:t>
          </a:r>
          <a:r>
            <a:rPr lang="de-DE" sz="2400" dirty="0"/>
            <a:t> </a:t>
          </a:r>
          <a:r>
            <a:rPr lang="de-DE" sz="2400" dirty="0" err="1"/>
            <a:t>during</a:t>
          </a:r>
          <a:r>
            <a:rPr lang="de-DE" sz="2400" dirty="0"/>
            <a:t> restore</a:t>
          </a:r>
        </a:p>
      </dgm:t>
    </dgm:pt>
    <dgm:pt modelId="{B90A9BB6-E6ED-4D85-A52B-5BEBBF1A17EA}" type="parTrans" cxnId="{8D8C2772-C19F-4FBC-BBE6-AF1C61135414}">
      <dgm:prSet/>
      <dgm:spPr/>
      <dgm:t>
        <a:bodyPr/>
        <a:lstStyle/>
        <a:p>
          <a:endParaRPr lang="de-DE"/>
        </a:p>
      </dgm:t>
    </dgm:pt>
    <dgm:pt modelId="{BE5D8738-AD9E-4213-BB82-55247D27A94F}" type="sibTrans" cxnId="{8D8C2772-C19F-4FBC-BBE6-AF1C61135414}">
      <dgm:prSet/>
      <dgm:spPr/>
      <dgm:t>
        <a:bodyPr/>
        <a:lstStyle/>
        <a:p>
          <a:endParaRPr lang="de-DE"/>
        </a:p>
      </dgm:t>
    </dgm:pt>
    <dgm:pt modelId="{47F764B1-B48A-45E9-9941-8FC379950BDD}">
      <dgm:prSet custT="1"/>
      <dgm:spPr/>
      <dgm:t>
        <a:bodyPr/>
        <a:lstStyle/>
        <a:p>
          <a:r>
            <a:rPr lang="de-DE" sz="2400" dirty="0" err="1"/>
            <a:t>Contained</a:t>
          </a:r>
          <a:r>
            <a:rPr lang="de-DE" sz="2400" dirty="0"/>
            <a:t> AG </a:t>
          </a:r>
          <a:r>
            <a:rPr lang="de-DE" sz="2400" dirty="0" err="1"/>
            <a:t>can</a:t>
          </a:r>
          <a:r>
            <a:rPr lang="de-DE" sz="2400" dirty="0"/>
            <a:t> </a:t>
          </a:r>
          <a:r>
            <a:rPr lang="de-DE" sz="2400" dirty="0" err="1"/>
            <a:t>recreate</a:t>
          </a:r>
          <a:r>
            <a:rPr lang="de-DE" sz="2400" dirty="0"/>
            <a:t> </a:t>
          </a:r>
          <a:r>
            <a:rPr lang="de-DE" sz="2400" dirty="0" err="1"/>
            <a:t>using</a:t>
          </a:r>
          <a:r>
            <a:rPr lang="de-DE" sz="2400" dirty="0"/>
            <a:t> </a:t>
          </a:r>
          <a:r>
            <a:rPr lang="de-DE" sz="2400" dirty="0" err="1"/>
            <a:t>parameter</a:t>
          </a:r>
          <a:r>
            <a:rPr lang="de-DE" sz="2400" dirty="0"/>
            <a:t> REUSE_SYSTEM_DATABASES</a:t>
          </a:r>
        </a:p>
      </dgm:t>
    </dgm:pt>
    <dgm:pt modelId="{F095A1FF-2649-4A40-9732-DCBD3D529989}" type="parTrans" cxnId="{EE8487DD-2029-45F7-A939-0EDA97AF9EE0}">
      <dgm:prSet/>
      <dgm:spPr/>
      <dgm:t>
        <a:bodyPr/>
        <a:lstStyle/>
        <a:p>
          <a:endParaRPr lang="de-DE"/>
        </a:p>
      </dgm:t>
    </dgm:pt>
    <dgm:pt modelId="{113BAB3A-E0D8-4497-BE11-710D09F5C60D}" type="sibTrans" cxnId="{EE8487DD-2029-45F7-A939-0EDA97AF9EE0}">
      <dgm:prSet/>
      <dgm:spPr/>
      <dgm:t>
        <a:bodyPr/>
        <a:lstStyle/>
        <a:p>
          <a:endParaRPr lang="de-DE"/>
        </a:p>
      </dgm:t>
    </dgm:pt>
    <dgm:pt modelId="{67145727-47C9-487E-B42D-8A4E6C86AD79}" type="pres">
      <dgm:prSet presAssocID="{8C9E890A-E0BD-4312-97DE-16654FB5A6CD}" presName="linear" presStyleCnt="0">
        <dgm:presLayoutVars>
          <dgm:animLvl val="lvl"/>
          <dgm:resizeHandles val="exact"/>
        </dgm:presLayoutVars>
      </dgm:prSet>
      <dgm:spPr/>
    </dgm:pt>
    <dgm:pt modelId="{D1362C84-3219-4194-8750-691EBFF395FF}" type="pres">
      <dgm:prSet presAssocID="{9218E992-B4F1-4D07-A935-00EB477CCE2F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7A7377DE-1DE1-44A3-B2D3-05C3A829F07E}" type="pres">
      <dgm:prSet presAssocID="{BE5D8738-AD9E-4213-BB82-55247D27A94F}" presName="spacer" presStyleCnt="0"/>
      <dgm:spPr/>
    </dgm:pt>
    <dgm:pt modelId="{B6C59A8B-15FF-40D8-AA8E-1966F94512CD}" type="pres">
      <dgm:prSet presAssocID="{47F764B1-B48A-45E9-9941-8FC379950BDD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7081EA2C-AA2F-4CB9-9103-58BF6D727C3E}" type="presOf" srcId="{8C9E890A-E0BD-4312-97DE-16654FB5A6CD}" destId="{67145727-47C9-487E-B42D-8A4E6C86AD79}" srcOrd="0" destOrd="0" presId="urn:microsoft.com/office/officeart/2005/8/layout/vList2"/>
    <dgm:cxn modelId="{8D8C2772-C19F-4FBC-BBE6-AF1C61135414}" srcId="{8C9E890A-E0BD-4312-97DE-16654FB5A6CD}" destId="{9218E992-B4F1-4D07-A935-00EB477CCE2F}" srcOrd="0" destOrd="0" parTransId="{B90A9BB6-E6ED-4D85-A52B-5BEBBF1A17EA}" sibTransId="{BE5D8738-AD9E-4213-BB82-55247D27A94F}"/>
    <dgm:cxn modelId="{A6D36175-C544-4AA7-BC50-914C6BE394F9}" type="presOf" srcId="{47F764B1-B48A-45E9-9941-8FC379950BDD}" destId="{B6C59A8B-15FF-40D8-AA8E-1966F94512CD}" srcOrd="0" destOrd="0" presId="urn:microsoft.com/office/officeart/2005/8/layout/vList2"/>
    <dgm:cxn modelId="{DD66FA96-486A-4A5E-B6B3-C623DDFF66A3}" type="presOf" srcId="{9218E992-B4F1-4D07-A935-00EB477CCE2F}" destId="{D1362C84-3219-4194-8750-691EBFF395FF}" srcOrd="0" destOrd="0" presId="urn:microsoft.com/office/officeart/2005/8/layout/vList2"/>
    <dgm:cxn modelId="{EE8487DD-2029-45F7-A939-0EDA97AF9EE0}" srcId="{8C9E890A-E0BD-4312-97DE-16654FB5A6CD}" destId="{47F764B1-B48A-45E9-9941-8FC379950BDD}" srcOrd="1" destOrd="0" parTransId="{F095A1FF-2649-4A40-9732-DCBD3D529989}" sibTransId="{113BAB3A-E0D8-4497-BE11-710D09F5C60D}"/>
    <dgm:cxn modelId="{8B2C41B9-8A01-46F8-B5A5-47BE9C74BFE0}" type="presParOf" srcId="{67145727-47C9-487E-B42D-8A4E6C86AD79}" destId="{D1362C84-3219-4194-8750-691EBFF395FF}" srcOrd="0" destOrd="0" presId="urn:microsoft.com/office/officeart/2005/8/layout/vList2"/>
    <dgm:cxn modelId="{B4860B77-DA2C-4A16-B90D-B4723B0A0B8B}" type="presParOf" srcId="{67145727-47C9-487E-B42D-8A4E6C86AD79}" destId="{7A7377DE-1DE1-44A3-B2D3-05C3A829F07E}" srcOrd="1" destOrd="0" presId="urn:microsoft.com/office/officeart/2005/8/layout/vList2"/>
    <dgm:cxn modelId="{A8AB1CB6-E017-4402-B868-D74B507751A7}" type="presParOf" srcId="{67145727-47C9-487E-B42D-8A4E6C86AD79}" destId="{B6C59A8B-15FF-40D8-AA8E-1966F94512CD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E6BF6AA3-0848-4371-BEE7-75C0115852F8}" type="doc">
      <dgm:prSet loTypeId="urn:microsoft.com/office/officeart/2005/8/layout/vList2" loCatId="list" qsTypeId="urn:microsoft.com/office/officeart/2005/8/quickstyle/simple1" qsCatId="simple" csTypeId="urn:microsoft.com/office/officeart/2005/8/colors/accent4_2" csCatId="accent4" phldr="1"/>
      <dgm:spPr/>
      <dgm:t>
        <a:bodyPr/>
        <a:lstStyle/>
        <a:p>
          <a:endParaRPr lang="de-DE"/>
        </a:p>
      </dgm:t>
    </dgm:pt>
    <dgm:pt modelId="{AF0ED774-6CDF-4B0D-BCC8-956A7535824F}">
      <dgm:prSet/>
      <dgm:spPr/>
      <dgm:t>
        <a:bodyPr/>
        <a:lstStyle/>
        <a:p>
          <a:r>
            <a:rPr lang="de-DE" dirty="0" err="1"/>
            <a:t>Stored</a:t>
          </a:r>
          <a:r>
            <a:rPr lang="de-DE" dirty="0"/>
            <a:t> in /</a:t>
          </a:r>
          <a:r>
            <a:rPr lang="de-DE" dirty="0" err="1"/>
            <a:t>var</a:t>
          </a:r>
          <a:r>
            <a:rPr lang="de-DE" dirty="0"/>
            <a:t>/</a:t>
          </a:r>
          <a:r>
            <a:rPr lang="de-DE" dirty="0" err="1"/>
            <a:t>opt</a:t>
          </a:r>
          <a:r>
            <a:rPr lang="de-DE" dirty="0"/>
            <a:t>/</a:t>
          </a:r>
          <a:r>
            <a:rPr lang="de-DE" dirty="0" err="1"/>
            <a:t>mssql</a:t>
          </a:r>
          <a:r>
            <a:rPr lang="de-DE" dirty="0"/>
            <a:t>/</a:t>
          </a:r>
          <a:r>
            <a:rPr lang="de-DE" dirty="0" err="1"/>
            <a:t>secrets</a:t>
          </a:r>
          <a:r>
            <a:rPr lang="de-DE" dirty="0"/>
            <a:t>/</a:t>
          </a:r>
          <a:r>
            <a:rPr lang="de-DE" dirty="0" err="1"/>
            <a:t>machine-key</a:t>
          </a:r>
          <a:endParaRPr lang="de-DE" dirty="0"/>
        </a:p>
      </dgm:t>
    </dgm:pt>
    <dgm:pt modelId="{5C28887B-6075-4FAB-99BF-743D02C5B031}" type="parTrans" cxnId="{A099B2D9-0B27-4962-AC1A-D8ACD9FD34F8}">
      <dgm:prSet/>
      <dgm:spPr/>
      <dgm:t>
        <a:bodyPr/>
        <a:lstStyle/>
        <a:p>
          <a:endParaRPr lang="de-DE"/>
        </a:p>
      </dgm:t>
    </dgm:pt>
    <dgm:pt modelId="{60C21902-FA11-4041-BED9-930DA656C957}" type="sibTrans" cxnId="{A099B2D9-0B27-4962-AC1A-D8ACD9FD34F8}">
      <dgm:prSet/>
      <dgm:spPr/>
      <dgm:t>
        <a:bodyPr/>
        <a:lstStyle/>
        <a:p>
          <a:endParaRPr lang="de-DE"/>
        </a:p>
      </dgm:t>
    </dgm:pt>
    <dgm:pt modelId="{B6E2983F-6210-4369-8D11-01C58C751C7E}">
      <dgm:prSet/>
      <dgm:spPr/>
      <dgm:t>
        <a:bodyPr/>
        <a:lstStyle/>
        <a:p>
          <a:r>
            <a:rPr lang="de-DE"/>
            <a:t>12 Byte Header + 32 Byte Random Garbage</a:t>
          </a:r>
        </a:p>
      </dgm:t>
    </dgm:pt>
    <dgm:pt modelId="{D56A588F-580C-48F4-B18F-BE01C82FDBCE}" type="parTrans" cxnId="{13DDE57F-5526-4588-893C-FD0A2806238C}">
      <dgm:prSet/>
      <dgm:spPr/>
      <dgm:t>
        <a:bodyPr/>
        <a:lstStyle/>
        <a:p>
          <a:endParaRPr lang="de-DE"/>
        </a:p>
      </dgm:t>
    </dgm:pt>
    <dgm:pt modelId="{2101097D-717D-4BD8-91A3-B80F0D54830A}" type="sibTrans" cxnId="{13DDE57F-5526-4588-893C-FD0A2806238C}">
      <dgm:prSet/>
      <dgm:spPr/>
      <dgm:t>
        <a:bodyPr/>
        <a:lstStyle/>
        <a:p>
          <a:endParaRPr lang="de-DE"/>
        </a:p>
      </dgm:t>
    </dgm:pt>
    <dgm:pt modelId="{DE7F152B-7009-4927-8EEB-BCE5CF53ACB7}">
      <dgm:prSet/>
      <dgm:spPr/>
      <dgm:t>
        <a:bodyPr/>
        <a:lstStyle/>
        <a:p>
          <a:r>
            <a:rPr lang="de-DE" dirty="0" err="1"/>
            <a:t>Must</a:t>
          </a:r>
          <a:r>
            <a:rPr lang="de-DE" dirty="0"/>
            <a:t> </a:t>
          </a:r>
          <a:r>
            <a:rPr lang="de-DE" dirty="0" err="1"/>
            <a:t>be</a:t>
          </a:r>
          <a:r>
            <a:rPr lang="de-DE" dirty="0"/>
            <a:t> </a:t>
          </a:r>
          <a:r>
            <a:rPr lang="de-DE" dirty="0" err="1"/>
            <a:t>configured</a:t>
          </a:r>
          <a:r>
            <a:rPr lang="de-DE" dirty="0"/>
            <a:t> </a:t>
          </a:r>
          <a:r>
            <a:rPr lang="de-DE" dirty="0" err="1"/>
            <a:t>before</a:t>
          </a:r>
          <a:r>
            <a:rPr lang="de-DE" dirty="0"/>
            <a:t> </a:t>
          </a:r>
          <a:r>
            <a:rPr lang="de-DE" dirty="0" err="1"/>
            <a:t>the</a:t>
          </a:r>
          <a:r>
            <a:rPr lang="de-DE" dirty="0"/>
            <a:t> </a:t>
          </a:r>
          <a:r>
            <a:rPr lang="de-DE" dirty="0" err="1"/>
            <a:t>first</a:t>
          </a:r>
          <a:r>
            <a:rPr lang="de-DE" dirty="0"/>
            <a:t> </a:t>
          </a:r>
          <a:r>
            <a:rPr lang="de-DE" dirty="0" err="1"/>
            <a:t>start</a:t>
          </a:r>
          <a:r>
            <a:rPr lang="de-DE" dirty="0"/>
            <a:t> of </a:t>
          </a:r>
          <a:r>
            <a:rPr lang="de-DE" dirty="0" err="1"/>
            <a:t>the</a:t>
          </a:r>
          <a:r>
            <a:rPr lang="de-DE" dirty="0"/>
            <a:t> </a:t>
          </a:r>
          <a:r>
            <a:rPr lang="de-DE" dirty="0" err="1"/>
            <a:t>instance</a:t>
          </a:r>
          <a:endParaRPr lang="de-DE" dirty="0"/>
        </a:p>
      </dgm:t>
    </dgm:pt>
    <dgm:pt modelId="{8C9CB3C7-1145-4CD5-B047-E38AE927ED2B}" type="parTrans" cxnId="{EECD8CAD-1DF4-4870-9011-C2E0F8338DE2}">
      <dgm:prSet/>
      <dgm:spPr/>
      <dgm:t>
        <a:bodyPr/>
        <a:lstStyle/>
        <a:p>
          <a:endParaRPr lang="de-DE"/>
        </a:p>
      </dgm:t>
    </dgm:pt>
    <dgm:pt modelId="{0FFE90D2-1493-4202-B1B0-FE41116D57B5}" type="sibTrans" cxnId="{EECD8CAD-1DF4-4870-9011-C2E0F8338DE2}">
      <dgm:prSet/>
      <dgm:spPr/>
      <dgm:t>
        <a:bodyPr/>
        <a:lstStyle/>
        <a:p>
          <a:endParaRPr lang="de-DE"/>
        </a:p>
      </dgm:t>
    </dgm:pt>
    <dgm:pt modelId="{1E3CBDCD-E6E2-4361-8A9B-10DAAA664F41}">
      <dgm:prSet/>
      <dgm:spPr/>
      <dgm:t>
        <a:bodyPr/>
        <a:lstStyle/>
        <a:p>
          <a:r>
            <a:rPr lang="de-DE" dirty="0"/>
            <a:t>Service Master Key </a:t>
          </a:r>
          <a:r>
            <a:rPr lang="de-DE" dirty="0" err="1"/>
            <a:t>can‘t</a:t>
          </a:r>
          <a:r>
            <a:rPr lang="de-DE" dirty="0"/>
            <a:t> </a:t>
          </a:r>
          <a:r>
            <a:rPr lang="de-DE" dirty="0" err="1"/>
            <a:t>be</a:t>
          </a:r>
          <a:r>
            <a:rPr lang="de-DE" dirty="0"/>
            <a:t> </a:t>
          </a:r>
          <a:r>
            <a:rPr lang="de-DE" dirty="0" err="1"/>
            <a:t>re-encrypt</a:t>
          </a:r>
          <a:r>
            <a:rPr lang="de-DE" dirty="0"/>
            <a:t> </a:t>
          </a:r>
          <a:r>
            <a:rPr lang="de-DE" dirty="0" err="1"/>
            <a:t>with</a:t>
          </a:r>
          <a:r>
            <a:rPr lang="de-DE" dirty="0"/>
            <a:t> a </a:t>
          </a:r>
          <a:r>
            <a:rPr lang="de-DE" dirty="0" err="1"/>
            <a:t>new</a:t>
          </a:r>
          <a:r>
            <a:rPr lang="de-DE" dirty="0"/>
            <a:t> </a:t>
          </a:r>
          <a:r>
            <a:rPr lang="de-DE" dirty="0" err="1"/>
            <a:t>Machine</a:t>
          </a:r>
          <a:r>
            <a:rPr lang="de-DE" dirty="0"/>
            <a:t> Key</a:t>
          </a:r>
        </a:p>
      </dgm:t>
    </dgm:pt>
    <dgm:pt modelId="{92B7EB27-2CEC-4FA4-833B-D8142C60EC29}" type="parTrans" cxnId="{D859509B-0540-499D-BB67-0130101A4F50}">
      <dgm:prSet/>
      <dgm:spPr/>
      <dgm:t>
        <a:bodyPr/>
        <a:lstStyle/>
        <a:p>
          <a:endParaRPr lang="de-DE"/>
        </a:p>
      </dgm:t>
    </dgm:pt>
    <dgm:pt modelId="{256FE208-300B-456E-B594-60100F22A7BB}" type="sibTrans" cxnId="{D859509B-0540-499D-BB67-0130101A4F50}">
      <dgm:prSet/>
      <dgm:spPr/>
      <dgm:t>
        <a:bodyPr/>
        <a:lstStyle/>
        <a:p>
          <a:endParaRPr lang="de-DE"/>
        </a:p>
      </dgm:t>
    </dgm:pt>
    <dgm:pt modelId="{553D759D-9CA0-45DD-A66C-71A34AC09D0E}" type="pres">
      <dgm:prSet presAssocID="{E6BF6AA3-0848-4371-BEE7-75C0115852F8}" presName="linear" presStyleCnt="0">
        <dgm:presLayoutVars>
          <dgm:animLvl val="lvl"/>
          <dgm:resizeHandles val="exact"/>
        </dgm:presLayoutVars>
      </dgm:prSet>
      <dgm:spPr/>
    </dgm:pt>
    <dgm:pt modelId="{739260E5-9443-4AF4-BFF1-3D888791F090}" type="pres">
      <dgm:prSet presAssocID="{AF0ED774-6CDF-4B0D-BCC8-956A7535824F}" presName="parentText" presStyleLbl="node1" presStyleIdx="0" presStyleCnt="4" custLinFactNeighborY="0">
        <dgm:presLayoutVars>
          <dgm:chMax val="0"/>
          <dgm:bulletEnabled val="1"/>
        </dgm:presLayoutVars>
      </dgm:prSet>
      <dgm:spPr/>
    </dgm:pt>
    <dgm:pt modelId="{F5441AF0-06B3-4F88-AAA5-F03020165A73}" type="pres">
      <dgm:prSet presAssocID="{60C21902-FA11-4041-BED9-930DA656C957}" presName="spacer" presStyleCnt="0"/>
      <dgm:spPr/>
    </dgm:pt>
    <dgm:pt modelId="{FDD52CBE-290A-4840-B1C8-1CE051DADA4C}" type="pres">
      <dgm:prSet presAssocID="{B6E2983F-6210-4369-8D11-01C58C751C7E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5EE44FC6-D41F-491A-8D4B-B73E451EDA9A}" type="pres">
      <dgm:prSet presAssocID="{2101097D-717D-4BD8-91A3-B80F0D54830A}" presName="spacer" presStyleCnt="0"/>
      <dgm:spPr/>
    </dgm:pt>
    <dgm:pt modelId="{77765E8F-BD9D-4362-8D7B-3417ED8A4414}" type="pres">
      <dgm:prSet presAssocID="{DE7F152B-7009-4927-8EEB-BCE5CF53ACB7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B93C617B-7C27-45A2-BA9C-9B39BFCFC3CE}" type="pres">
      <dgm:prSet presAssocID="{0FFE90D2-1493-4202-B1B0-FE41116D57B5}" presName="spacer" presStyleCnt="0"/>
      <dgm:spPr/>
    </dgm:pt>
    <dgm:pt modelId="{B51E43E8-37D2-4B0B-A33B-7FB5F43A5554}" type="pres">
      <dgm:prSet presAssocID="{1E3CBDCD-E6E2-4361-8A9B-10DAAA664F41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76EE5E01-A39E-4AC4-8E93-DF60151B5C8E}" type="presOf" srcId="{DE7F152B-7009-4927-8EEB-BCE5CF53ACB7}" destId="{77765E8F-BD9D-4362-8D7B-3417ED8A4414}" srcOrd="0" destOrd="0" presId="urn:microsoft.com/office/officeart/2005/8/layout/vList2"/>
    <dgm:cxn modelId="{A4AF2A1C-7AA4-4DC4-95F8-E33BB15E1225}" type="presOf" srcId="{1E3CBDCD-E6E2-4361-8A9B-10DAAA664F41}" destId="{B51E43E8-37D2-4B0B-A33B-7FB5F43A5554}" srcOrd="0" destOrd="0" presId="urn:microsoft.com/office/officeart/2005/8/layout/vList2"/>
    <dgm:cxn modelId="{15C0AD5D-35D1-4F39-88A5-B40B8B008265}" type="presOf" srcId="{E6BF6AA3-0848-4371-BEE7-75C0115852F8}" destId="{553D759D-9CA0-45DD-A66C-71A34AC09D0E}" srcOrd="0" destOrd="0" presId="urn:microsoft.com/office/officeart/2005/8/layout/vList2"/>
    <dgm:cxn modelId="{13DDE57F-5526-4588-893C-FD0A2806238C}" srcId="{E6BF6AA3-0848-4371-BEE7-75C0115852F8}" destId="{B6E2983F-6210-4369-8D11-01C58C751C7E}" srcOrd="1" destOrd="0" parTransId="{D56A588F-580C-48F4-B18F-BE01C82FDBCE}" sibTransId="{2101097D-717D-4BD8-91A3-B80F0D54830A}"/>
    <dgm:cxn modelId="{D859509B-0540-499D-BB67-0130101A4F50}" srcId="{E6BF6AA3-0848-4371-BEE7-75C0115852F8}" destId="{1E3CBDCD-E6E2-4361-8A9B-10DAAA664F41}" srcOrd="3" destOrd="0" parTransId="{92B7EB27-2CEC-4FA4-833B-D8142C60EC29}" sibTransId="{256FE208-300B-456E-B594-60100F22A7BB}"/>
    <dgm:cxn modelId="{218310A2-137E-4EBB-9B67-B05A43C54EA2}" type="presOf" srcId="{AF0ED774-6CDF-4B0D-BCC8-956A7535824F}" destId="{739260E5-9443-4AF4-BFF1-3D888791F090}" srcOrd="0" destOrd="0" presId="urn:microsoft.com/office/officeart/2005/8/layout/vList2"/>
    <dgm:cxn modelId="{EECD8CAD-1DF4-4870-9011-C2E0F8338DE2}" srcId="{E6BF6AA3-0848-4371-BEE7-75C0115852F8}" destId="{DE7F152B-7009-4927-8EEB-BCE5CF53ACB7}" srcOrd="2" destOrd="0" parTransId="{8C9CB3C7-1145-4CD5-B047-E38AE927ED2B}" sibTransId="{0FFE90D2-1493-4202-B1B0-FE41116D57B5}"/>
    <dgm:cxn modelId="{A099B2D9-0B27-4962-AC1A-D8ACD9FD34F8}" srcId="{E6BF6AA3-0848-4371-BEE7-75C0115852F8}" destId="{AF0ED774-6CDF-4B0D-BCC8-956A7535824F}" srcOrd="0" destOrd="0" parTransId="{5C28887B-6075-4FAB-99BF-743D02C5B031}" sibTransId="{60C21902-FA11-4041-BED9-930DA656C957}"/>
    <dgm:cxn modelId="{839F1DEA-AD48-43BF-8AC0-D8C9BB19EBA2}" type="presOf" srcId="{B6E2983F-6210-4369-8D11-01C58C751C7E}" destId="{FDD52CBE-290A-4840-B1C8-1CE051DADA4C}" srcOrd="0" destOrd="0" presId="urn:microsoft.com/office/officeart/2005/8/layout/vList2"/>
    <dgm:cxn modelId="{4F9C58EE-9098-4EB4-A940-220E6A47C415}" type="presParOf" srcId="{553D759D-9CA0-45DD-A66C-71A34AC09D0E}" destId="{739260E5-9443-4AF4-BFF1-3D888791F090}" srcOrd="0" destOrd="0" presId="urn:microsoft.com/office/officeart/2005/8/layout/vList2"/>
    <dgm:cxn modelId="{077AA3AA-891A-4BE7-932F-CB66349BE3F4}" type="presParOf" srcId="{553D759D-9CA0-45DD-A66C-71A34AC09D0E}" destId="{F5441AF0-06B3-4F88-AAA5-F03020165A73}" srcOrd="1" destOrd="0" presId="urn:microsoft.com/office/officeart/2005/8/layout/vList2"/>
    <dgm:cxn modelId="{B5AE519A-5AE3-4931-BB82-6F8FC945F45E}" type="presParOf" srcId="{553D759D-9CA0-45DD-A66C-71A34AC09D0E}" destId="{FDD52CBE-290A-4840-B1C8-1CE051DADA4C}" srcOrd="2" destOrd="0" presId="urn:microsoft.com/office/officeart/2005/8/layout/vList2"/>
    <dgm:cxn modelId="{7D95B7CD-A869-4478-BCD8-6C214E59BDA7}" type="presParOf" srcId="{553D759D-9CA0-45DD-A66C-71A34AC09D0E}" destId="{5EE44FC6-D41F-491A-8D4B-B73E451EDA9A}" srcOrd="3" destOrd="0" presId="urn:microsoft.com/office/officeart/2005/8/layout/vList2"/>
    <dgm:cxn modelId="{5CDB8390-7AC2-4C5B-8946-F8A0DD9EC3EF}" type="presParOf" srcId="{553D759D-9CA0-45DD-A66C-71A34AC09D0E}" destId="{77765E8F-BD9D-4362-8D7B-3417ED8A4414}" srcOrd="4" destOrd="0" presId="urn:microsoft.com/office/officeart/2005/8/layout/vList2"/>
    <dgm:cxn modelId="{7608AE59-77D3-46CE-8096-A8FD9D7E7D54}" type="presParOf" srcId="{553D759D-9CA0-45DD-A66C-71A34AC09D0E}" destId="{B93C617B-7C27-45A2-BA9C-9B39BFCFC3CE}" srcOrd="5" destOrd="0" presId="urn:microsoft.com/office/officeart/2005/8/layout/vList2"/>
    <dgm:cxn modelId="{FBE47720-5421-4ED7-BDDA-22DD6E54E4F5}" type="presParOf" srcId="{553D759D-9CA0-45DD-A66C-71A34AC09D0E}" destId="{B51E43E8-37D2-4B0B-A33B-7FB5F43A5554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FDFB2C-1F7F-41CF-8535-4FBB5C6ADBA4}">
      <dsp:nvSpPr>
        <dsp:cNvPr id="0" name=""/>
        <dsp:cNvSpPr/>
      </dsp:nvSpPr>
      <dsp:spPr>
        <a:xfrm>
          <a:off x="0" y="2082"/>
          <a:ext cx="6715126" cy="91728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 dirty="0"/>
            <a:t>E-Mail:	</a:t>
          </a:r>
          <a:r>
            <a:rPr lang="de-DE" sz="1800" kern="1200" dirty="0">
              <a:hlinkClick xmlns:r="http://schemas.openxmlformats.org/officeDocument/2006/relationships" r:id="rId1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a.wittmer@wittmer-it.de</a:t>
          </a:r>
          <a:endParaRPr lang="en-US" sz="1800" kern="1200" dirty="0"/>
        </a:p>
      </dsp:txBody>
      <dsp:txXfrm>
        <a:off x="44778" y="46860"/>
        <a:ext cx="6625570" cy="827724"/>
      </dsp:txXfrm>
    </dsp:sp>
    <dsp:sp modelId="{665CD6B0-5DB5-4DA5-B21A-EF210206F5BF}">
      <dsp:nvSpPr>
        <dsp:cNvPr id="0" name=""/>
        <dsp:cNvSpPr/>
      </dsp:nvSpPr>
      <dsp:spPr>
        <a:xfrm>
          <a:off x="0" y="1060482"/>
          <a:ext cx="6715126" cy="91728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 dirty="0"/>
            <a:t>Xing:	</a:t>
          </a:r>
          <a:r>
            <a:rPr lang="de-DE" sz="1800" kern="1200" dirty="0">
              <a:hlinkClick xmlns:r="http://schemas.openxmlformats.org/officeDocument/2006/relationships"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https://www.xing.com/profile/Andre_Wittmer</a:t>
          </a:r>
          <a:endParaRPr lang="en-US" sz="1800" kern="1200" dirty="0"/>
        </a:p>
      </dsp:txBody>
      <dsp:txXfrm>
        <a:off x="44778" y="1105260"/>
        <a:ext cx="6625570" cy="827724"/>
      </dsp:txXfrm>
    </dsp:sp>
    <dsp:sp modelId="{92AF5374-13F5-4993-AAE1-3367C950CA24}">
      <dsp:nvSpPr>
        <dsp:cNvPr id="0" name=""/>
        <dsp:cNvSpPr/>
      </dsp:nvSpPr>
      <dsp:spPr>
        <a:xfrm>
          <a:off x="0" y="2118882"/>
          <a:ext cx="6715126" cy="91728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 dirty="0"/>
            <a:t>LinkedIn: </a:t>
          </a:r>
          <a:r>
            <a:rPr lang="de-DE" sz="1800" kern="1200" dirty="0">
              <a:hlinkClick xmlns:r="http://schemas.openxmlformats.org/officeDocument/2006/relationships"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https://www.linkedin.com/in/andre-wittmer-115b22137/</a:t>
          </a:r>
          <a:endParaRPr lang="en-US" sz="1800" kern="1200" dirty="0"/>
        </a:p>
      </dsp:txBody>
      <dsp:txXfrm>
        <a:off x="44778" y="2163660"/>
        <a:ext cx="6625570" cy="827724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D85707-31D1-4691-85A0-6526B321B18C}">
      <dsp:nvSpPr>
        <dsp:cNvPr id="0" name=""/>
        <dsp:cNvSpPr/>
      </dsp:nvSpPr>
      <dsp:spPr>
        <a:xfrm>
          <a:off x="908177" y="857"/>
          <a:ext cx="3866331" cy="1933165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245" tIns="36830" rIns="55245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900" kern="1200" dirty="0" err="1"/>
            <a:t>sys.availability_groups</a:t>
          </a:r>
          <a:r>
            <a:rPr lang="de-DE" sz="2900" kern="1200" dirty="0"/>
            <a:t> </a:t>
          </a:r>
          <a:endParaRPr lang="en-US" sz="2900" kern="1200" dirty="0"/>
        </a:p>
      </dsp:txBody>
      <dsp:txXfrm>
        <a:off x="964797" y="57477"/>
        <a:ext cx="3753091" cy="1819925"/>
      </dsp:txXfrm>
    </dsp:sp>
    <dsp:sp modelId="{0660F313-766D-4DDE-AF49-E67EF3864650}">
      <dsp:nvSpPr>
        <dsp:cNvPr id="0" name=""/>
        <dsp:cNvSpPr/>
      </dsp:nvSpPr>
      <dsp:spPr>
        <a:xfrm>
          <a:off x="1294810" y="1934023"/>
          <a:ext cx="386633" cy="144987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49874"/>
              </a:lnTo>
              <a:lnTo>
                <a:pt x="386633" y="1449874"/>
              </a:lnTo>
            </a:path>
          </a:pathLst>
        </a:custGeom>
        <a:noFill/>
        <a:ln w="1905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77DC638-0BA6-4ADC-9AD1-7BC4853C0C10}">
      <dsp:nvSpPr>
        <dsp:cNvPr id="0" name=""/>
        <dsp:cNvSpPr/>
      </dsp:nvSpPr>
      <dsp:spPr>
        <a:xfrm>
          <a:off x="1681443" y="2417314"/>
          <a:ext cx="3093065" cy="193316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/>
            <a:t>is_contained</a:t>
          </a:r>
          <a:endParaRPr lang="en-US" sz="1600" kern="1200"/>
        </a:p>
      </dsp:txBody>
      <dsp:txXfrm>
        <a:off x="1738063" y="2473934"/>
        <a:ext cx="2979825" cy="1819925"/>
      </dsp:txXfrm>
    </dsp:sp>
    <dsp:sp modelId="{87334164-695D-4BB3-B440-6903FF89BDA5}">
      <dsp:nvSpPr>
        <dsp:cNvPr id="0" name=""/>
        <dsp:cNvSpPr/>
      </dsp:nvSpPr>
      <dsp:spPr>
        <a:xfrm>
          <a:off x="5741091" y="857"/>
          <a:ext cx="3866331" cy="1933165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245" tIns="36830" rIns="55245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900" kern="1200" dirty="0" err="1"/>
            <a:t>sys.dm_exec_sessions</a:t>
          </a:r>
          <a:endParaRPr lang="en-US" sz="2900" kern="1200" dirty="0"/>
        </a:p>
      </dsp:txBody>
      <dsp:txXfrm>
        <a:off x="5797711" y="57477"/>
        <a:ext cx="3753091" cy="1819925"/>
      </dsp:txXfrm>
    </dsp:sp>
    <dsp:sp modelId="{B4C0B030-5AF8-444B-B46F-2D241ADC514E}">
      <dsp:nvSpPr>
        <dsp:cNvPr id="0" name=""/>
        <dsp:cNvSpPr/>
      </dsp:nvSpPr>
      <dsp:spPr>
        <a:xfrm>
          <a:off x="6127724" y="1934023"/>
          <a:ext cx="386633" cy="144987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49874"/>
              </a:lnTo>
              <a:lnTo>
                <a:pt x="386633" y="1449874"/>
              </a:lnTo>
            </a:path>
          </a:pathLst>
        </a:custGeom>
        <a:noFill/>
        <a:ln w="1905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B5E6073-3ACA-4B01-9AA3-94C0BAFB5461}">
      <dsp:nvSpPr>
        <dsp:cNvPr id="0" name=""/>
        <dsp:cNvSpPr/>
      </dsp:nvSpPr>
      <dsp:spPr>
        <a:xfrm>
          <a:off x="6514357" y="2417314"/>
          <a:ext cx="3093065" cy="193316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/>
            <a:t>contained_availability_group_id</a:t>
          </a:r>
          <a:endParaRPr lang="en-US" sz="1600" kern="1200"/>
        </a:p>
      </dsp:txBody>
      <dsp:txXfrm>
        <a:off x="6570977" y="2473934"/>
        <a:ext cx="2979825" cy="1819925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CC4E36-7968-4B8E-9A51-43251C236447}">
      <dsp:nvSpPr>
        <dsp:cNvPr id="0" name=""/>
        <dsp:cNvSpPr/>
      </dsp:nvSpPr>
      <dsp:spPr>
        <a:xfrm>
          <a:off x="85377" y="123675"/>
          <a:ext cx="987910" cy="987910"/>
        </a:xfrm>
        <a:prstGeom prst="ellipse">
          <a:avLst/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943EFEB-CF7A-4CAF-A099-51BD77FC4A0B}">
      <dsp:nvSpPr>
        <dsp:cNvPr id="0" name=""/>
        <dsp:cNvSpPr/>
      </dsp:nvSpPr>
      <dsp:spPr>
        <a:xfrm>
          <a:off x="292839" y="331136"/>
          <a:ext cx="572988" cy="572988"/>
        </a:xfrm>
        <a:prstGeom prst="rect">
          <a:avLst/>
        </a:prstGeom>
        <a:blipFill>
          <a:blip xmlns:r="http://schemas.openxmlformats.org/officeDocument/2006/relationships" r:embed="rId1">
            <a:biLevel thresh="5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0E472A21-B7BB-47B6-B39C-268D875C577B}">
      <dsp:nvSpPr>
        <dsp:cNvPr id="0" name=""/>
        <dsp:cNvSpPr/>
      </dsp:nvSpPr>
      <dsp:spPr>
        <a:xfrm>
          <a:off x="1284983" y="123675"/>
          <a:ext cx="2328646" cy="9879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/>
            <a:t>CREATE DATABASE is not allowed</a:t>
          </a:r>
          <a:endParaRPr lang="en-US" sz="1500" kern="1200"/>
        </a:p>
      </dsp:txBody>
      <dsp:txXfrm>
        <a:off x="1284983" y="123675"/>
        <a:ext cx="2328646" cy="987910"/>
      </dsp:txXfrm>
    </dsp:sp>
    <dsp:sp modelId="{10041926-0B09-4E20-B2D3-15B8A568B75D}">
      <dsp:nvSpPr>
        <dsp:cNvPr id="0" name=""/>
        <dsp:cNvSpPr/>
      </dsp:nvSpPr>
      <dsp:spPr>
        <a:xfrm>
          <a:off x="4019379" y="123675"/>
          <a:ext cx="987910" cy="987910"/>
        </a:xfrm>
        <a:prstGeom prst="ellipse">
          <a:avLst/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C24E90D-85DC-40CE-B6C9-FA6F14BEA767}">
      <dsp:nvSpPr>
        <dsp:cNvPr id="0" name=""/>
        <dsp:cNvSpPr/>
      </dsp:nvSpPr>
      <dsp:spPr>
        <a:xfrm>
          <a:off x="4226840" y="331136"/>
          <a:ext cx="572988" cy="572988"/>
        </a:xfrm>
        <a:prstGeom prst="rect">
          <a:avLst/>
        </a:prstGeom>
        <a:blipFill>
          <a:blip xmlns:r="http://schemas.openxmlformats.org/officeDocument/2006/relationships" r:embed="rId3">
            <a:biLevel thresh="75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EA82C054-177B-4446-80AC-CF75FF114237}">
      <dsp:nvSpPr>
        <dsp:cNvPr id="0" name=""/>
        <dsp:cNvSpPr/>
      </dsp:nvSpPr>
      <dsp:spPr>
        <a:xfrm>
          <a:off x="5218985" y="123675"/>
          <a:ext cx="2328646" cy="9879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/>
            <a:t>RESTORE DATABASES is not allowed</a:t>
          </a:r>
          <a:endParaRPr lang="en-US" sz="1500" kern="1200"/>
        </a:p>
      </dsp:txBody>
      <dsp:txXfrm>
        <a:off x="5218985" y="123675"/>
        <a:ext cx="2328646" cy="987910"/>
      </dsp:txXfrm>
    </dsp:sp>
    <dsp:sp modelId="{FFBDF699-C17F-421A-BC7F-2635A21F147F}">
      <dsp:nvSpPr>
        <dsp:cNvPr id="0" name=""/>
        <dsp:cNvSpPr/>
      </dsp:nvSpPr>
      <dsp:spPr>
        <a:xfrm>
          <a:off x="85377" y="1938683"/>
          <a:ext cx="987910" cy="987910"/>
        </a:xfrm>
        <a:prstGeom prst="ellipse">
          <a:avLst/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7BE6FA3-9E88-4AA1-BB0D-FE779A660936}">
      <dsp:nvSpPr>
        <dsp:cNvPr id="0" name=""/>
        <dsp:cNvSpPr/>
      </dsp:nvSpPr>
      <dsp:spPr>
        <a:xfrm>
          <a:off x="292839" y="2146144"/>
          <a:ext cx="572988" cy="572988"/>
        </a:xfrm>
        <a:prstGeom prst="rect">
          <a:avLst/>
        </a:prstGeom>
        <a:blipFill>
          <a:blip xmlns:r="http://schemas.openxmlformats.org/officeDocument/2006/relationships" r:embed="rId5">
            <a:biLevel thresh="5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F43A28EF-D848-4431-BE9E-F7CA25A0D55F}">
      <dsp:nvSpPr>
        <dsp:cNvPr id="0" name=""/>
        <dsp:cNvSpPr/>
      </dsp:nvSpPr>
      <dsp:spPr>
        <a:xfrm>
          <a:off x="1284983" y="1938683"/>
          <a:ext cx="2328646" cy="9879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/>
            <a:t>Server configuration on instance level only</a:t>
          </a:r>
          <a:endParaRPr lang="en-US" sz="1500" kern="1200"/>
        </a:p>
      </dsp:txBody>
      <dsp:txXfrm>
        <a:off x="1284983" y="1938683"/>
        <a:ext cx="2328646" cy="987910"/>
      </dsp:txXfrm>
    </dsp:sp>
    <dsp:sp modelId="{4F2DE281-A5A3-42FB-8734-0C2FE067DE03}">
      <dsp:nvSpPr>
        <dsp:cNvPr id="0" name=""/>
        <dsp:cNvSpPr/>
      </dsp:nvSpPr>
      <dsp:spPr>
        <a:xfrm>
          <a:off x="4019379" y="1938683"/>
          <a:ext cx="987910" cy="987910"/>
        </a:xfrm>
        <a:prstGeom prst="ellipse">
          <a:avLst/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A44629A-0F23-468A-A3DC-E3C2C9BDB124}">
      <dsp:nvSpPr>
        <dsp:cNvPr id="0" name=""/>
        <dsp:cNvSpPr/>
      </dsp:nvSpPr>
      <dsp:spPr>
        <a:xfrm>
          <a:off x="4226840" y="2146144"/>
          <a:ext cx="572988" cy="572988"/>
        </a:xfrm>
        <a:prstGeom prst="rect">
          <a:avLst/>
        </a:prstGeom>
        <a:blipFill>
          <a:blip xmlns:r="http://schemas.openxmlformats.org/officeDocument/2006/relationships" r:embed="rId7">
            <a:biLevel thresh="5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C89C1357-F59D-4D07-8A05-7222BAAA95C3}">
      <dsp:nvSpPr>
        <dsp:cNvPr id="0" name=""/>
        <dsp:cNvSpPr/>
      </dsp:nvSpPr>
      <dsp:spPr>
        <a:xfrm>
          <a:off x="5218985" y="1938683"/>
          <a:ext cx="2328646" cy="9879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/>
            <a:t>TDE Certificate in contained master is usable aslong database is joined in AG</a:t>
          </a:r>
          <a:endParaRPr lang="en-US" sz="1500" kern="1200"/>
        </a:p>
      </dsp:txBody>
      <dsp:txXfrm>
        <a:off x="5218985" y="1938683"/>
        <a:ext cx="2328646" cy="987910"/>
      </dsp:txXfrm>
    </dsp:sp>
    <dsp:sp modelId="{3C7CA2B1-6548-42FE-97CE-1317A59CC2B1}">
      <dsp:nvSpPr>
        <dsp:cNvPr id="0" name=""/>
        <dsp:cNvSpPr/>
      </dsp:nvSpPr>
      <dsp:spPr>
        <a:xfrm>
          <a:off x="85377" y="3753691"/>
          <a:ext cx="987910" cy="987910"/>
        </a:xfrm>
        <a:prstGeom prst="ellipse">
          <a:avLst/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6276E91-D352-40EA-8389-F363C70FD58B}">
      <dsp:nvSpPr>
        <dsp:cNvPr id="0" name=""/>
        <dsp:cNvSpPr/>
      </dsp:nvSpPr>
      <dsp:spPr>
        <a:xfrm>
          <a:off x="309564" y="3985304"/>
          <a:ext cx="572988" cy="572988"/>
        </a:xfrm>
        <a:prstGeom prst="rect">
          <a:avLst/>
        </a:prstGeom>
        <a:blipFill>
          <a:blip xmlns:r="http://schemas.openxmlformats.org/officeDocument/2006/relationships" r:embed="rId9">
            <a:biLevel thresh="5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9E240364-DD7B-40CC-AE70-BEDAA9C06D5F}">
      <dsp:nvSpPr>
        <dsp:cNvPr id="0" name=""/>
        <dsp:cNvSpPr/>
      </dsp:nvSpPr>
      <dsp:spPr>
        <a:xfrm>
          <a:off x="1284983" y="3753691"/>
          <a:ext cx="2328646" cy="9879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Backup Encryption certificate used from instance only</a:t>
          </a:r>
        </a:p>
      </dsp:txBody>
      <dsp:txXfrm>
        <a:off x="1284983" y="3753691"/>
        <a:ext cx="2328646" cy="987910"/>
      </dsp:txXfrm>
    </dsp:sp>
    <dsp:sp modelId="{0ACF4B01-E896-4748-B5C6-D0B3BA9DCA6B}">
      <dsp:nvSpPr>
        <dsp:cNvPr id="0" name=""/>
        <dsp:cNvSpPr/>
      </dsp:nvSpPr>
      <dsp:spPr>
        <a:xfrm>
          <a:off x="4019379" y="3753691"/>
          <a:ext cx="987910" cy="987910"/>
        </a:xfrm>
        <a:prstGeom prst="ellipse">
          <a:avLst/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9D97719-8959-4D83-921B-3EB564B787C3}">
      <dsp:nvSpPr>
        <dsp:cNvPr id="0" name=""/>
        <dsp:cNvSpPr/>
      </dsp:nvSpPr>
      <dsp:spPr>
        <a:xfrm>
          <a:off x="4226840" y="3961152"/>
          <a:ext cx="572988" cy="572988"/>
        </a:xfrm>
        <a:prstGeom prst="rect">
          <a:avLst/>
        </a:prstGeom>
        <a:blipFill>
          <a:blip xmlns:r="http://schemas.openxmlformats.org/officeDocument/2006/relationships" r:embed="rId11">
            <a:biLevel thresh="75000"/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B7FEBB05-862C-4420-9C93-2861F7FF618E}">
      <dsp:nvSpPr>
        <dsp:cNvPr id="0" name=""/>
        <dsp:cNvSpPr/>
      </dsp:nvSpPr>
      <dsp:spPr>
        <a:xfrm>
          <a:off x="5218985" y="3753691"/>
          <a:ext cx="2328646" cy="9879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/>
            <a:t>SQL Agent Job execution on secondary replica is not supported</a:t>
          </a:r>
          <a:endParaRPr lang="en-US" sz="1500" kern="1200"/>
        </a:p>
      </dsp:txBody>
      <dsp:txXfrm>
        <a:off x="5218985" y="3753691"/>
        <a:ext cx="2328646" cy="987910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E0CAA2-228C-4FE5-9DBB-D20A084E9227}">
      <dsp:nvSpPr>
        <dsp:cNvPr id="0" name=""/>
        <dsp:cNvSpPr/>
      </dsp:nvSpPr>
      <dsp:spPr>
        <a:xfrm>
          <a:off x="1215981" y="346238"/>
          <a:ext cx="1061079" cy="106107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69DCF23-8AAD-45C9-A043-1D9DBB698C7C}">
      <dsp:nvSpPr>
        <dsp:cNvPr id="0" name=""/>
        <dsp:cNvSpPr/>
      </dsp:nvSpPr>
      <dsp:spPr>
        <a:xfrm>
          <a:off x="567543" y="1737599"/>
          <a:ext cx="235795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700" kern="1200"/>
            <a:t>Check if you are connected on the right Endpoint!</a:t>
          </a:r>
          <a:endParaRPr lang="en-US" sz="1700" kern="1200"/>
        </a:p>
      </dsp:txBody>
      <dsp:txXfrm>
        <a:off x="567543" y="1737599"/>
        <a:ext cx="2357955" cy="720000"/>
      </dsp:txXfrm>
    </dsp:sp>
    <dsp:sp modelId="{20A7EC8B-D1FA-48D4-9E86-B75DAF461221}">
      <dsp:nvSpPr>
        <dsp:cNvPr id="0" name=""/>
        <dsp:cNvSpPr/>
      </dsp:nvSpPr>
      <dsp:spPr>
        <a:xfrm>
          <a:off x="3986578" y="346238"/>
          <a:ext cx="1061079" cy="106107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8259B0-0F86-4D7A-B236-6D3D8A4A452B}">
      <dsp:nvSpPr>
        <dsp:cNvPr id="0" name=""/>
        <dsp:cNvSpPr/>
      </dsp:nvSpPr>
      <dsp:spPr>
        <a:xfrm>
          <a:off x="3338141" y="1737599"/>
          <a:ext cx="235795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700" kern="1200"/>
            <a:t>Be always carefull to grant sysadmin permissons!</a:t>
          </a:r>
          <a:endParaRPr lang="en-US" sz="1700" kern="1200"/>
        </a:p>
      </dsp:txBody>
      <dsp:txXfrm>
        <a:off x="3338141" y="1737599"/>
        <a:ext cx="2357955" cy="720000"/>
      </dsp:txXfrm>
    </dsp:sp>
    <dsp:sp modelId="{6DB9953E-726E-4F74-8F75-148AA79E11F4}">
      <dsp:nvSpPr>
        <dsp:cNvPr id="0" name=""/>
        <dsp:cNvSpPr/>
      </dsp:nvSpPr>
      <dsp:spPr>
        <a:xfrm>
          <a:off x="1215981" y="3047088"/>
          <a:ext cx="1061079" cy="106107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7975EB8-18BF-4642-9CD0-218057F9A93E}">
      <dsp:nvSpPr>
        <dsp:cNvPr id="0" name=""/>
        <dsp:cNvSpPr/>
      </dsp:nvSpPr>
      <dsp:spPr>
        <a:xfrm>
          <a:off x="567543" y="4438449"/>
          <a:ext cx="235795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700" kern="1200"/>
            <a:t>Use the same service account / machine key on all nodes!</a:t>
          </a:r>
          <a:endParaRPr lang="en-US" sz="1700" kern="1200"/>
        </a:p>
      </dsp:txBody>
      <dsp:txXfrm>
        <a:off x="567543" y="4438449"/>
        <a:ext cx="2357955" cy="720000"/>
      </dsp:txXfrm>
    </dsp:sp>
    <dsp:sp modelId="{67EA4FE4-E05C-4EBA-B213-953BAE6122B2}">
      <dsp:nvSpPr>
        <dsp:cNvPr id="0" name=""/>
        <dsp:cNvSpPr/>
      </dsp:nvSpPr>
      <dsp:spPr>
        <a:xfrm>
          <a:off x="3986578" y="3047088"/>
          <a:ext cx="1061079" cy="106107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D200C3-DF77-4901-8C9B-C810F45940DE}">
      <dsp:nvSpPr>
        <dsp:cNvPr id="0" name=""/>
        <dsp:cNvSpPr/>
      </dsp:nvSpPr>
      <dsp:spPr>
        <a:xfrm>
          <a:off x="3338141" y="4438449"/>
          <a:ext cx="235795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700" kern="1200"/>
            <a:t>Contained Availability Groups are not a security boundary!</a:t>
          </a:r>
          <a:endParaRPr lang="en-US" sz="1700" kern="1200"/>
        </a:p>
      </dsp:txBody>
      <dsp:txXfrm>
        <a:off x="3338141" y="4438449"/>
        <a:ext cx="2357955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EB9785-3E99-45DE-807D-03D546D0A292}">
      <dsp:nvSpPr>
        <dsp:cNvPr id="0" name=""/>
        <dsp:cNvSpPr/>
      </dsp:nvSpPr>
      <dsp:spPr>
        <a:xfrm>
          <a:off x="0" y="254969"/>
          <a:ext cx="5157787" cy="61425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500" kern="1200" dirty="0" err="1"/>
            <a:t>Grouping</a:t>
          </a:r>
          <a:r>
            <a:rPr lang="de-DE" sz="2500" kern="1200" dirty="0"/>
            <a:t> </a:t>
          </a:r>
          <a:r>
            <a:rPr lang="de-DE" sz="2500" kern="1200" dirty="0" err="1"/>
            <a:t>of</a:t>
          </a:r>
          <a:r>
            <a:rPr lang="de-DE" sz="2500" kern="1200" dirty="0"/>
            <a:t> </a:t>
          </a:r>
          <a:r>
            <a:rPr lang="de-DE" sz="2500" kern="1200" dirty="0" err="1"/>
            <a:t>databases</a:t>
          </a:r>
          <a:endParaRPr lang="de-DE" sz="2500" kern="1200" dirty="0"/>
        </a:p>
      </dsp:txBody>
      <dsp:txXfrm>
        <a:off x="29985" y="284954"/>
        <a:ext cx="5097817" cy="554280"/>
      </dsp:txXfrm>
    </dsp:sp>
    <dsp:sp modelId="{1D71EF7E-B723-43BA-90B4-46262EB8C100}">
      <dsp:nvSpPr>
        <dsp:cNvPr id="0" name=""/>
        <dsp:cNvSpPr/>
      </dsp:nvSpPr>
      <dsp:spPr>
        <a:xfrm>
          <a:off x="0" y="941219"/>
          <a:ext cx="5157787" cy="61425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500" kern="1200"/>
            <a:t>Up to 8 secondary replicas</a:t>
          </a:r>
        </a:p>
      </dsp:txBody>
      <dsp:txXfrm>
        <a:off x="29985" y="971204"/>
        <a:ext cx="5097817" cy="554280"/>
      </dsp:txXfrm>
    </dsp:sp>
    <dsp:sp modelId="{04A87F7A-5214-47BD-A2FC-CEDC838417C2}">
      <dsp:nvSpPr>
        <dsp:cNvPr id="0" name=""/>
        <dsp:cNvSpPr/>
      </dsp:nvSpPr>
      <dsp:spPr>
        <a:xfrm>
          <a:off x="0" y="1627469"/>
          <a:ext cx="5157787" cy="61425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500" kern="1200"/>
            <a:t>Readable secondaries</a:t>
          </a:r>
        </a:p>
      </dsp:txBody>
      <dsp:txXfrm>
        <a:off x="29985" y="1657454"/>
        <a:ext cx="5097817" cy="554280"/>
      </dsp:txXfrm>
    </dsp:sp>
    <dsp:sp modelId="{EFF63BCA-8C41-4F1A-A036-41886E944326}">
      <dsp:nvSpPr>
        <dsp:cNvPr id="0" name=""/>
        <dsp:cNvSpPr/>
      </dsp:nvSpPr>
      <dsp:spPr>
        <a:xfrm>
          <a:off x="0" y="2313719"/>
          <a:ext cx="5157787" cy="61425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500" kern="1200"/>
            <a:t>Synchronisation options per replica</a:t>
          </a:r>
        </a:p>
      </dsp:txBody>
      <dsp:txXfrm>
        <a:off x="29985" y="2343704"/>
        <a:ext cx="5097817" cy="55428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ADCED3-C32C-4038-9A4C-B83089DC0404}">
      <dsp:nvSpPr>
        <dsp:cNvPr id="0" name=""/>
        <dsp:cNvSpPr/>
      </dsp:nvSpPr>
      <dsp:spPr>
        <a:xfrm>
          <a:off x="0" y="254968"/>
          <a:ext cx="5564459" cy="61425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500" kern="1200" dirty="0" err="1"/>
            <a:t>Listener</a:t>
          </a:r>
          <a:r>
            <a:rPr lang="de-DE" sz="2500" kern="1200" dirty="0"/>
            <a:t> </a:t>
          </a:r>
          <a:r>
            <a:rPr lang="de-DE" sz="2500" kern="1200" dirty="0" err="1"/>
            <a:t>point</a:t>
          </a:r>
          <a:r>
            <a:rPr lang="de-DE" sz="2500" kern="1200" dirty="0"/>
            <a:t> </a:t>
          </a:r>
          <a:r>
            <a:rPr lang="de-DE" sz="2500" kern="1200" dirty="0" err="1"/>
            <a:t>to</a:t>
          </a:r>
          <a:r>
            <a:rPr lang="de-DE" sz="2500" kern="1200" dirty="0"/>
            <a:t> </a:t>
          </a:r>
          <a:r>
            <a:rPr lang="de-DE" sz="2500" kern="1200" dirty="0" err="1"/>
            <a:t>primary</a:t>
          </a:r>
          <a:r>
            <a:rPr lang="de-DE" sz="2500" kern="1200" dirty="0"/>
            <a:t> </a:t>
          </a:r>
          <a:r>
            <a:rPr lang="de-DE" sz="2500" kern="1200" dirty="0" err="1"/>
            <a:t>instance</a:t>
          </a:r>
          <a:r>
            <a:rPr lang="de-DE" sz="2500" kern="1200" dirty="0"/>
            <a:t> </a:t>
          </a:r>
          <a:r>
            <a:rPr lang="de-DE" sz="2500" kern="1200" dirty="0" err="1"/>
            <a:t>only</a:t>
          </a:r>
          <a:endParaRPr lang="de-DE" sz="2500" kern="1200" dirty="0"/>
        </a:p>
      </dsp:txBody>
      <dsp:txXfrm>
        <a:off x="29985" y="284953"/>
        <a:ext cx="5504489" cy="554280"/>
      </dsp:txXfrm>
    </dsp:sp>
    <dsp:sp modelId="{2EFE7EB4-2C7E-4072-B348-C3E6B14B1FEF}">
      <dsp:nvSpPr>
        <dsp:cNvPr id="0" name=""/>
        <dsp:cNvSpPr/>
      </dsp:nvSpPr>
      <dsp:spPr>
        <a:xfrm>
          <a:off x="0" y="941218"/>
          <a:ext cx="5564459" cy="61425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500" kern="1200"/>
            <a:t>Manual sync of system objects</a:t>
          </a:r>
        </a:p>
      </dsp:txBody>
      <dsp:txXfrm>
        <a:off x="29985" y="971203"/>
        <a:ext cx="5504489" cy="554280"/>
      </dsp:txXfrm>
    </dsp:sp>
    <dsp:sp modelId="{7815E320-C4B4-4C96-A00F-58C21D5BACF3}">
      <dsp:nvSpPr>
        <dsp:cNvPr id="0" name=""/>
        <dsp:cNvSpPr/>
      </dsp:nvSpPr>
      <dsp:spPr>
        <a:xfrm>
          <a:off x="0" y="1627468"/>
          <a:ext cx="5564459" cy="61425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500" kern="1200"/>
            <a:t>Complex job controling</a:t>
          </a:r>
        </a:p>
      </dsp:txBody>
      <dsp:txXfrm>
        <a:off x="29985" y="1657453"/>
        <a:ext cx="5504489" cy="554280"/>
      </dsp:txXfrm>
    </dsp:sp>
    <dsp:sp modelId="{ADF62861-6F43-4C62-B725-089D79C02C5F}">
      <dsp:nvSpPr>
        <dsp:cNvPr id="0" name=""/>
        <dsp:cNvSpPr/>
      </dsp:nvSpPr>
      <dsp:spPr>
        <a:xfrm>
          <a:off x="0" y="2313718"/>
          <a:ext cx="5564459" cy="61425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500" kern="1200"/>
            <a:t>Complex handling with multiple AGs</a:t>
          </a:r>
        </a:p>
      </dsp:txBody>
      <dsp:txXfrm>
        <a:off x="29985" y="2343703"/>
        <a:ext cx="5504489" cy="55428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9DACD3F-2821-4851-864C-EB8CDAFD29F3}">
      <dsp:nvSpPr>
        <dsp:cNvPr id="0" name=""/>
        <dsp:cNvSpPr/>
      </dsp:nvSpPr>
      <dsp:spPr>
        <a:xfrm>
          <a:off x="0" y="40290"/>
          <a:ext cx="3286125" cy="1971675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900" kern="1200" dirty="0"/>
            <a:t>Dedicated </a:t>
          </a:r>
          <a:r>
            <a:rPr lang="de-DE" sz="2900" kern="1200" dirty="0" err="1"/>
            <a:t>system</a:t>
          </a:r>
          <a:r>
            <a:rPr lang="de-DE" sz="2900" kern="1200" dirty="0"/>
            <a:t> </a:t>
          </a:r>
          <a:r>
            <a:rPr lang="de-DE" sz="2900" kern="1200" dirty="0" err="1"/>
            <a:t>databases</a:t>
          </a:r>
          <a:r>
            <a:rPr lang="de-DE" sz="2900" kern="1200" dirty="0"/>
            <a:t> </a:t>
          </a:r>
          <a:r>
            <a:rPr lang="de-DE" sz="2900" kern="1200" dirty="0" err="1"/>
            <a:t>master</a:t>
          </a:r>
          <a:r>
            <a:rPr lang="de-DE" sz="2900" kern="1200" dirty="0"/>
            <a:t> and </a:t>
          </a:r>
          <a:r>
            <a:rPr lang="de-DE" sz="2900" kern="1200" dirty="0" err="1"/>
            <a:t>msdb</a:t>
          </a:r>
          <a:r>
            <a:rPr lang="de-DE" sz="2900" kern="1200" dirty="0"/>
            <a:t> </a:t>
          </a:r>
          <a:endParaRPr lang="en-US" sz="2900" kern="1200" dirty="0"/>
        </a:p>
      </dsp:txBody>
      <dsp:txXfrm>
        <a:off x="0" y="40290"/>
        <a:ext cx="3286125" cy="1971675"/>
      </dsp:txXfrm>
    </dsp:sp>
    <dsp:sp modelId="{86A6FDE9-249D-43B7-A3DD-9D9B8ADEA2F3}">
      <dsp:nvSpPr>
        <dsp:cNvPr id="0" name=""/>
        <dsp:cNvSpPr/>
      </dsp:nvSpPr>
      <dsp:spPr>
        <a:xfrm>
          <a:off x="3614737" y="40290"/>
          <a:ext cx="3286125" cy="1971675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Dedicated System Objects like logins, credentials, certificates </a:t>
          </a:r>
        </a:p>
      </dsp:txBody>
      <dsp:txXfrm>
        <a:off x="3614737" y="40290"/>
        <a:ext cx="3286125" cy="1971675"/>
      </dsp:txXfrm>
    </dsp:sp>
    <dsp:sp modelId="{7DA03523-25B5-4420-8954-0C3D6161F7BC}">
      <dsp:nvSpPr>
        <dsp:cNvPr id="0" name=""/>
        <dsp:cNvSpPr/>
      </dsp:nvSpPr>
      <dsp:spPr>
        <a:xfrm>
          <a:off x="7229475" y="40290"/>
          <a:ext cx="3286125" cy="1971675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Dedicated SQL Server Agent configuration </a:t>
          </a:r>
        </a:p>
      </dsp:txBody>
      <dsp:txXfrm>
        <a:off x="7229475" y="40290"/>
        <a:ext cx="3286125" cy="1971675"/>
      </dsp:txXfrm>
    </dsp:sp>
    <dsp:sp modelId="{42192585-7F1D-4EF8-854B-15204BFDE536}">
      <dsp:nvSpPr>
        <dsp:cNvPr id="0" name=""/>
        <dsp:cNvSpPr/>
      </dsp:nvSpPr>
      <dsp:spPr>
        <a:xfrm>
          <a:off x="1807368" y="2340578"/>
          <a:ext cx="3286125" cy="1971675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Permission restricted to contained AG, but not always!</a:t>
          </a:r>
        </a:p>
      </dsp:txBody>
      <dsp:txXfrm>
        <a:off x="1807368" y="2340578"/>
        <a:ext cx="3286125" cy="1971675"/>
      </dsp:txXfrm>
    </dsp:sp>
    <dsp:sp modelId="{6F92026E-8330-4006-9716-90EC5389F71F}">
      <dsp:nvSpPr>
        <dsp:cNvPr id="0" name=""/>
        <dsp:cNvSpPr/>
      </dsp:nvSpPr>
      <dsp:spPr>
        <a:xfrm>
          <a:off x="5422106" y="2340578"/>
          <a:ext cx="3286125" cy="1971675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Connection is restricted to CAG</a:t>
          </a:r>
        </a:p>
      </dsp:txBody>
      <dsp:txXfrm>
        <a:off x="5422106" y="2340578"/>
        <a:ext cx="3286125" cy="197167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B566F5-89A2-4862-A1E0-D3116F5AB306}">
      <dsp:nvSpPr>
        <dsp:cNvPr id="0" name=""/>
        <dsp:cNvSpPr/>
      </dsp:nvSpPr>
      <dsp:spPr>
        <a:xfrm>
          <a:off x="0" y="197"/>
          <a:ext cx="7151649" cy="883534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 dirty="0"/>
            <a:t>Any </a:t>
          </a:r>
          <a:r>
            <a:rPr lang="de-DE" sz="2400" kern="1200" dirty="0" err="1"/>
            <a:t>sysadmin</a:t>
          </a:r>
          <a:r>
            <a:rPr lang="de-DE" sz="2400" kern="1200" dirty="0"/>
            <a:t> </a:t>
          </a:r>
          <a:r>
            <a:rPr lang="de-DE" sz="2400" kern="1200" dirty="0" err="1"/>
            <a:t>copied</a:t>
          </a:r>
          <a:r>
            <a:rPr lang="de-DE" sz="2400" kern="1200" dirty="0"/>
            <a:t> </a:t>
          </a:r>
          <a:r>
            <a:rPr lang="de-DE" sz="2400" kern="1200" dirty="0" err="1"/>
            <a:t>to</a:t>
          </a:r>
          <a:r>
            <a:rPr lang="de-DE" sz="2400" kern="1200" dirty="0"/>
            <a:t> CAG </a:t>
          </a:r>
          <a:r>
            <a:rPr lang="de-DE" sz="2400" kern="1200" dirty="0" err="1"/>
            <a:t>during</a:t>
          </a:r>
          <a:r>
            <a:rPr lang="de-DE" sz="2400" kern="1200" dirty="0"/>
            <a:t> </a:t>
          </a:r>
          <a:r>
            <a:rPr lang="de-DE" sz="2400" kern="1200" dirty="0" err="1"/>
            <a:t>creation</a:t>
          </a:r>
          <a:endParaRPr lang="de-DE" sz="2400" kern="1200" dirty="0"/>
        </a:p>
      </dsp:txBody>
      <dsp:txXfrm>
        <a:off x="43131" y="43328"/>
        <a:ext cx="7065387" cy="797272"/>
      </dsp:txXfrm>
    </dsp:sp>
    <dsp:sp modelId="{7C0810C5-1D63-4600-B317-8FE611354476}">
      <dsp:nvSpPr>
        <dsp:cNvPr id="0" name=""/>
        <dsp:cNvSpPr/>
      </dsp:nvSpPr>
      <dsp:spPr>
        <a:xfrm>
          <a:off x="0" y="897934"/>
          <a:ext cx="7151649" cy="883534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 dirty="0" err="1"/>
            <a:t>Sysadmin</a:t>
          </a:r>
          <a:r>
            <a:rPr lang="de-DE" sz="2400" kern="1200" dirty="0"/>
            <a:t> </a:t>
          </a:r>
          <a:r>
            <a:rPr lang="de-DE" sz="2400" kern="1200" dirty="0" err="1"/>
            <a:t>have</a:t>
          </a:r>
          <a:r>
            <a:rPr lang="de-DE" sz="2400" kern="1200" dirty="0"/>
            <a:t> </a:t>
          </a:r>
          <a:r>
            <a:rPr lang="de-DE" sz="2400" kern="1200" dirty="0" err="1"/>
            <a:t>full</a:t>
          </a:r>
          <a:r>
            <a:rPr lang="de-DE" sz="2400" kern="1200" dirty="0"/>
            <a:t> </a:t>
          </a:r>
          <a:r>
            <a:rPr lang="de-DE" sz="2400" kern="1200" dirty="0" err="1"/>
            <a:t>access</a:t>
          </a:r>
          <a:r>
            <a:rPr lang="de-DE" sz="2400" kern="1200" dirty="0"/>
            <a:t> on </a:t>
          </a:r>
          <a:r>
            <a:rPr lang="de-DE" sz="2400" kern="1200" dirty="0" err="1"/>
            <a:t>any</a:t>
          </a:r>
          <a:r>
            <a:rPr lang="de-DE" sz="2400" kern="1200" dirty="0"/>
            <a:t> </a:t>
          </a:r>
          <a:r>
            <a:rPr lang="de-DE" sz="2400" kern="1200" dirty="0" err="1"/>
            <a:t>other</a:t>
          </a:r>
          <a:r>
            <a:rPr lang="de-DE" sz="2400" kern="1200" dirty="0"/>
            <a:t> </a:t>
          </a:r>
          <a:r>
            <a:rPr lang="de-DE" sz="2400" kern="1200" dirty="0" err="1"/>
            <a:t>database</a:t>
          </a:r>
          <a:r>
            <a:rPr lang="de-DE" sz="2400" kern="1200" dirty="0"/>
            <a:t> on </a:t>
          </a:r>
          <a:r>
            <a:rPr lang="de-DE" sz="2400" kern="1200" dirty="0" err="1"/>
            <a:t>primary</a:t>
          </a:r>
          <a:r>
            <a:rPr lang="de-DE" sz="2400" kern="1200" dirty="0"/>
            <a:t> </a:t>
          </a:r>
          <a:r>
            <a:rPr lang="de-DE" sz="2400" kern="1200" dirty="0" err="1"/>
            <a:t>instance</a:t>
          </a:r>
          <a:r>
            <a:rPr lang="de-DE" sz="2400" kern="1200" dirty="0"/>
            <a:t>, </a:t>
          </a:r>
          <a:r>
            <a:rPr lang="de-DE" sz="2400" kern="1200" dirty="0" err="1"/>
            <a:t>except</a:t>
          </a:r>
          <a:r>
            <a:rPr lang="de-DE" sz="2400" kern="1200" dirty="0"/>
            <a:t> </a:t>
          </a:r>
          <a:r>
            <a:rPr lang="de-DE" sz="2400" kern="1200" dirty="0" err="1"/>
            <a:t>local</a:t>
          </a:r>
          <a:r>
            <a:rPr lang="de-DE" sz="2400" kern="1200" dirty="0"/>
            <a:t> </a:t>
          </a:r>
          <a:r>
            <a:rPr lang="de-DE" sz="2400" kern="1200" dirty="0" err="1"/>
            <a:t>master</a:t>
          </a:r>
          <a:r>
            <a:rPr lang="de-DE" sz="2400" kern="1200" dirty="0"/>
            <a:t> and </a:t>
          </a:r>
          <a:r>
            <a:rPr lang="de-DE" sz="2400" kern="1200" dirty="0" err="1"/>
            <a:t>msdb</a:t>
          </a:r>
          <a:endParaRPr lang="de-DE" sz="2400" kern="1200" dirty="0"/>
        </a:p>
      </dsp:txBody>
      <dsp:txXfrm>
        <a:off x="43131" y="941065"/>
        <a:ext cx="7065387" cy="797272"/>
      </dsp:txXfrm>
    </dsp:sp>
    <dsp:sp modelId="{BE811B35-3948-4CFA-B85F-478F69379AF7}">
      <dsp:nvSpPr>
        <dsp:cNvPr id="0" name=""/>
        <dsp:cNvSpPr/>
      </dsp:nvSpPr>
      <dsp:spPr>
        <a:xfrm>
          <a:off x="0" y="1796818"/>
          <a:ext cx="7151649" cy="883534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 dirty="0" err="1">
              <a:latin typeface="+mn-lt"/>
              <a:ea typeface="+mn-ea"/>
              <a:cs typeface="+mn-cs"/>
            </a:rPr>
            <a:t>Sysadmin</a:t>
          </a:r>
          <a:r>
            <a:rPr lang="de-DE" sz="2400" kern="1200" dirty="0">
              <a:latin typeface="+mn-lt"/>
            </a:rPr>
            <a:t> </a:t>
          </a:r>
          <a:r>
            <a:rPr lang="de-DE" sz="2400" kern="1200" dirty="0" err="1">
              <a:latin typeface="+mn-lt"/>
            </a:rPr>
            <a:t>can</a:t>
          </a:r>
          <a:r>
            <a:rPr lang="de-DE" sz="2400" kern="1200" dirty="0">
              <a:latin typeface="+mn-lt"/>
            </a:rPr>
            <a:t> </a:t>
          </a:r>
          <a:r>
            <a:rPr lang="de-DE" sz="2400" kern="1200" dirty="0" err="1">
              <a:latin typeface="+mn-lt"/>
            </a:rPr>
            <a:t>grant</a:t>
          </a:r>
          <a:r>
            <a:rPr lang="de-DE" sz="2400" kern="1200" dirty="0">
              <a:latin typeface="+mn-lt"/>
            </a:rPr>
            <a:t> </a:t>
          </a:r>
          <a:r>
            <a:rPr lang="de-DE" sz="2400" kern="1200" dirty="0" err="1">
              <a:latin typeface="+mn-lt"/>
            </a:rPr>
            <a:t>permission</a:t>
          </a:r>
          <a:r>
            <a:rPr lang="de-DE" sz="2400" kern="1200" dirty="0">
              <a:latin typeface="+mn-lt"/>
            </a:rPr>
            <a:t> on </a:t>
          </a:r>
          <a:r>
            <a:rPr lang="de-DE" sz="2400" kern="1200" dirty="0" err="1">
              <a:latin typeface="+mn-lt"/>
            </a:rPr>
            <a:t>databases</a:t>
          </a:r>
          <a:r>
            <a:rPr lang="de-DE" sz="2400" kern="1200" dirty="0">
              <a:latin typeface="+mn-lt"/>
            </a:rPr>
            <a:t> outside </a:t>
          </a:r>
          <a:r>
            <a:rPr lang="de-DE" sz="2400" kern="1200" dirty="0" err="1">
              <a:latin typeface="+mn-lt"/>
            </a:rPr>
            <a:t>of</a:t>
          </a:r>
          <a:r>
            <a:rPr lang="de-DE" sz="2400" kern="1200" dirty="0">
              <a:latin typeface="+mn-lt"/>
            </a:rPr>
            <a:t> </a:t>
          </a:r>
          <a:r>
            <a:rPr lang="de-DE" sz="2400" kern="1200" dirty="0" err="1">
              <a:latin typeface="+mn-lt"/>
            </a:rPr>
            <a:t>the</a:t>
          </a:r>
          <a:r>
            <a:rPr lang="de-DE" sz="2400" kern="1200" dirty="0">
              <a:latin typeface="+mn-lt"/>
            </a:rPr>
            <a:t> AG </a:t>
          </a:r>
          <a:r>
            <a:rPr lang="de-DE" sz="2400" kern="1200" dirty="0" err="1">
              <a:latin typeface="+mn-lt"/>
            </a:rPr>
            <a:t>to</a:t>
          </a:r>
          <a:r>
            <a:rPr lang="de-DE" sz="2400" kern="1200" dirty="0">
              <a:latin typeface="+mn-lt"/>
            </a:rPr>
            <a:t> </a:t>
          </a:r>
          <a:r>
            <a:rPr lang="de-DE" sz="2400" kern="1200" dirty="0" err="1">
              <a:latin typeface="+mn-lt"/>
            </a:rPr>
            <a:t>users</a:t>
          </a:r>
          <a:r>
            <a:rPr lang="de-DE" sz="2400" kern="1200" dirty="0">
              <a:latin typeface="+mn-lt"/>
            </a:rPr>
            <a:t> </a:t>
          </a:r>
          <a:r>
            <a:rPr lang="de-DE" sz="2400" kern="1200" dirty="0" err="1">
              <a:latin typeface="+mn-lt"/>
            </a:rPr>
            <a:t>exists</a:t>
          </a:r>
          <a:r>
            <a:rPr lang="de-DE" sz="2400" kern="1200" dirty="0">
              <a:latin typeface="+mn-lt"/>
            </a:rPr>
            <a:t> </a:t>
          </a:r>
          <a:r>
            <a:rPr lang="de-DE" sz="2400" kern="1200" dirty="0" err="1">
              <a:latin typeface="+mn-lt"/>
            </a:rPr>
            <a:t>only</a:t>
          </a:r>
          <a:r>
            <a:rPr lang="de-DE" sz="2400" kern="1200" dirty="0">
              <a:latin typeface="+mn-lt"/>
            </a:rPr>
            <a:t> in CAG</a:t>
          </a:r>
        </a:p>
      </dsp:txBody>
      <dsp:txXfrm>
        <a:off x="43131" y="1839949"/>
        <a:ext cx="7065387" cy="797272"/>
      </dsp:txXfrm>
    </dsp:sp>
    <dsp:sp modelId="{CE82E0A0-3649-4472-B556-5F304682AF61}">
      <dsp:nvSpPr>
        <dsp:cNvPr id="0" name=""/>
        <dsp:cNvSpPr/>
      </dsp:nvSpPr>
      <dsp:spPr>
        <a:xfrm>
          <a:off x="0" y="2693409"/>
          <a:ext cx="7151649" cy="883534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 dirty="0" err="1"/>
            <a:t>Local</a:t>
          </a:r>
          <a:r>
            <a:rPr lang="de-DE" sz="2400" kern="1200" dirty="0"/>
            <a:t> </a:t>
          </a:r>
          <a:r>
            <a:rPr lang="de-DE" sz="2400" kern="1200" dirty="0" err="1"/>
            <a:t>master</a:t>
          </a:r>
          <a:r>
            <a:rPr lang="de-DE" sz="2400" kern="1200" dirty="0"/>
            <a:t> and </a:t>
          </a:r>
          <a:r>
            <a:rPr lang="de-DE" sz="2400" kern="1200" dirty="0" err="1"/>
            <a:t>msdb</a:t>
          </a:r>
          <a:r>
            <a:rPr lang="de-DE" sz="2400" kern="1200" dirty="0"/>
            <a:t> </a:t>
          </a:r>
          <a:r>
            <a:rPr lang="de-DE" sz="2400" kern="1200" dirty="0" err="1"/>
            <a:t>can‘t</a:t>
          </a:r>
          <a:r>
            <a:rPr lang="de-DE" sz="2400" kern="1200" dirty="0"/>
            <a:t> </a:t>
          </a:r>
          <a:r>
            <a:rPr lang="de-DE" sz="2400" kern="1200" dirty="0" err="1"/>
            <a:t>access</a:t>
          </a:r>
          <a:r>
            <a:rPr lang="de-DE" sz="2400" kern="1200" dirty="0"/>
            <a:t> </a:t>
          </a:r>
          <a:r>
            <a:rPr lang="de-DE" sz="2400" kern="1200" dirty="0" err="1"/>
            <a:t>because</a:t>
          </a:r>
          <a:r>
            <a:rPr lang="de-DE" sz="2400" kern="1200" dirty="0"/>
            <a:t> </a:t>
          </a:r>
          <a:r>
            <a:rPr lang="de-DE" sz="2400" kern="1200" dirty="0" err="1"/>
            <a:t>of</a:t>
          </a:r>
          <a:r>
            <a:rPr lang="de-DE" sz="2400" kern="1200" dirty="0"/>
            <a:t> </a:t>
          </a:r>
          <a:r>
            <a:rPr lang="de-DE" sz="2400" kern="1200" dirty="0" err="1"/>
            <a:t>the</a:t>
          </a:r>
          <a:r>
            <a:rPr lang="de-DE" sz="2400" kern="1200" dirty="0"/>
            <a:t> </a:t>
          </a:r>
          <a:r>
            <a:rPr lang="de-DE" sz="2400" kern="1200" dirty="0" err="1"/>
            <a:t>name</a:t>
          </a:r>
          <a:r>
            <a:rPr lang="de-DE" sz="2400" kern="1200" dirty="0"/>
            <a:t> </a:t>
          </a:r>
          <a:r>
            <a:rPr lang="de-DE" sz="2400" kern="1200" dirty="0" err="1"/>
            <a:t>mapping</a:t>
          </a:r>
          <a:endParaRPr lang="de-DE" sz="2400" kern="1200" dirty="0"/>
        </a:p>
      </dsp:txBody>
      <dsp:txXfrm>
        <a:off x="43131" y="2736540"/>
        <a:ext cx="7065387" cy="79727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B61AC8B-2EE9-4FB5-A884-EB815ADDE8C2}">
      <dsp:nvSpPr>
        <dsp:cNvPr id="0" name=""/>
        <dsp:cNvSpPr/>
      </dsp:nvSpPr>
      <dsp:spPr>
        <a:xfrm rot="5400000">
          <a:off x="6677917" y="-2638391"/>
          <a:ext cx="1293584" cy="6893844"/>
        </a:xfrm>
        <a:prstGeom prst="round2SameRect">
          <a:avLst/>
        </a:prstGeom>
        <a:solidFill>
          <a:schemeClr val="accent4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400" kern="1200"/>
            <a:t>Page verify option is none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400" kern="1200"/>
            <a:t>DB chaining is off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400" kern="1200"/>
            <a:t>Recovery model FULL</a:t>
          </a:r>
        </a:p>
      </dsp:txBody>
      <dsp:txXfrm rot="-5400000">
        <a:off x="3877787" y="224887"/>
        <a:ext cx="6830696" cy="1167288"/>
      </dsp:txXfrm>
    </dsp:sp>
    <dsp:sp modelId="{50DE8EB5-AECF-4B86-94A4-B34BCF26A188}">
      <dsp:nvSpPr>
        <dsp:cNvPr id="0" name=""/>
        <dsp:cNvSpPr/>
      </dsp:nvSpPr>
      <dsp:spPr>
        <a:xfrm>
          <a:off x="0" y="0"/>
          <a:ext cx="3877787" cy="161698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68580" rIns="137160" bIns="6858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600" kern="1200" dirty="0" err="1"/>
            <a:t>master</a:t>
          </a:r>
          <a:endParaRPr lang="de-DE" sz="3600" kern="1200" dirty="0"/>
        </a:p>
      </dsp:txBody>
      <dsp:txXfrm>
        <a:off x="78934" y="78934"/>
        <a:ext cx="3719919" cy="1459112"/>
      </dsp:txXfrm>
    </dsp:sp>
    <dsp:sp modelId="{F35DD355-BF48-409F-A325-2ED3024CA7E3}">
      <dsp:nvSpPr>
        <dsp:cNvPr id="0" name=""/>
        <dsp:cNvSpPr/>
      </dsp:nvSpPr>
      <dsp:spPr>
        <a:xfrm rot="5400000">
          <a:off x="6677917" y="-940562"/>
          <a:ext cx="1293584" cy="6893844"/>
        </a:xfrm>
        <a:prstGeom prst="round2SameRect">
          <a:avLst/>
        </a:prstGeom>
        <a:solidFill>
          <a:schemeClr val="accent4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400" kern="1200"/>
            <a:t>Recovery model FULL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400" kern="1200"/>
            <a:t>Cross database ownership chaning is off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400" kern="1200"/>
            <a:t>Snapshot isolation is off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400" kern="1200"/>
            <a:t>Trustworthy is off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400" kern="1200"/>
            <a:t>Mixed page allocation is off</a:t>
          </a:r>
        </a:p>
      </dsp:txBody>
      <dsp:txXfrm rot="-5400000">
        <a:off x="3877787" y="1922716"/>
        <a:ext cx="6830696" cy="1167288"/>
      </dsp:txXfrm>
    </dsp:sp>
    <dsp:sp modelId="{11FD05CF-7A95-4FED-9142-DFFFD5EB7240}">
      <dsp:nvSpPr>
        <dsp:cNvPr id="0" name=""/>
        <dsp:cNvSpPr/>
      </dsp:nvSpPr>
      <dsp:spPr>
        <a:xfrm>
          <a:off x="0" y="1697869"/>
          <a:ext cx="3877787" cy="161698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68580" rIns="137160" bIns="6858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600" kern="1200" dirty="0" err="1"/>
            <a:t>msdb</a:t>
          </a:r>
          <a:r>
            <a:rPr lang="de-DE" sz="6500" kern="1200" dirty="0"/>
            <a:t> </a:t>
          </a:r>
        </a:p>
      </dsp:txBody>
      <dsp:txXfrm>
        <a:off x="78934" y="1776803"/>
        <a:ext cx="3719919" cy="145911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97CFDD-EF92-4B4A-B48A-F5E999CDB47C}">
      <dsp:nvSpPr>
        <dsp:cNvPr id="0" name=""/>
        <dsp:cNvSpPr/>
      </dsp:nvSpPr>
      <dsp:spPr>
        <a:xfrm>
          <a:off x="0" y="478"/>
          <a:ext cx="7775448" cy="658644"/>
        </a:xfrm>
        <a:prstGeom prst="roundRect">
          <a:avLst>
            <a:gd name="adj" fmla="val 10000"/>
          </a:avLst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9A872B6-DC95-47CC-9752-186C75B40510}">
      <dsp:nvSpPr>
        <dsp:cNvPr id="0" name=""/>
        <dsp:cNvSpPr/>
      </dsp:nvSpPr>
      <dsp:spPr>
        <a:xfrm>
          <a:off x="199239" y="148673"/>
          <a:ext cx="362254" cy="36225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905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FC2B4B-0929-409C-A75F-61576ADBDEEE}">
      <dsp:nvSpPr>
        <dsp:cNvPr id="0" name=""/>
        <dsp:cNvSpPr/>
      </dsp:nvSpPr>
      <dsp:spPr>
        <a:xfrm>
          <a:off x="760734" y="478"/>
          <a:ext cx="3498951" cy="6586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707" tIns="69707" rIns="69707" bIns="69707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/>
            <a:t>SQL Agent Jobs</a:t>
          </a:r>
        </a:p>
      </dsp:txBody>
      <dsp:txXfrm>
        <a:off x="760734" y="478"/>
        <a:ext cx="3498951" cy="658644"/>
      </dsp:txXfrm>
    </dsp:sp>
    <dsp:sp modelId="{C12010B2-552F-480F-AA6F-B201ECEBB44A}">
      <dsp:nvSpPr>
        <dsp:cNvPr id="0" name=""/>
        <dsp:cNvSpPr/>
      </dsp:nvSpPr>
      <dsp:spPr>
        <a:xfrm>
          <a:off x="4259685" y="478"/>
          <a:ext cx="3515762" cy="6586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707" tIns="69707" rIns="69707" bIns="69707" numCol="1" spcCol="1270" anchor="ctr" anchorCtr="0">
          <a:noAutofit/>
        </a:bodyPr>
        <a:lstStyle/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300" kern="1200"/>
            <a:t>Jobs </a:t>
          </a:r>
          <a:r>
            <a:rPr lang="de-DE" sz="1300" kern="1200" err="1"/>
            <a:t>can</a:t>
          </a:r>
          <a:r>
            <a:rPr lang="de-DE" sz="1300" kern="1200"/>
            <a:t> </a:t>
          </a:r>
          <a:r>
            <a:rPr lang="de-DE" sz="1300" kern="1200" err="1"/>
            <a:t>start</a:t>
          </a:r>
          <a:r>
            <a:rPr lang="de-DE" sz="1300" kern="1200"/>
            <a:t> on </a:t>
          </a:r>
          <a:r>
            <a:rPr lang="de-DE" sz="1300" kern="1200" err="1"/>
            <a:t>primary</a:t>
          </a:r>
          <a:r>
            <a:rPr lang="de-DE" sz="1300" kern="1200"/>
            <a:t> </a:t>
          </a:r>
          <a:r>
            <a:rPr lang="de-DE" sz="1300" kern="1200" err="1"/>
            <a:t>replica</a:t>
          </a:r>
          <a:r>
            <a:rPr lang="de-DE" sz="1300" kern="1200"/>
            <a:t> </a:t>
          </a:r>
          <a:r>
            <a:rPr lang="de-DE" sz="1300" kern="1200" err="1"/>
            <a:t>only</a:t>
          </a:r>
          <a:endParaRPr lang="de-DE" sz="1300" kern="1200"/>
        </a:p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Jobs and history stored in contained msdb</a:t>
          </a:r>
          <a:endParaRPr lang="de-DE" sz="1300" kern="1200"/>
        </a:p>
      </dsp:txBody>
      <dsp:txXfrm>
        <a:off x="4259685" y="478"/>
        <a:ext cx="3515762" cy="658644"/>
      </dsp:txXfrm>
    </dsp:sp>
    <dsp:sp modelId="{EF11FC41-1CFC-44C4-9ED8-5476281FFD99}">
      <dsp:nvSpPr>
        <dsp:cNvPr id="0" name=""/>
        <dsp:cNvSpPr/>
      </dsp:nvSpPr>
      <dsp:spPr>
        <a:xfrm>
          <a:off x="0" y="823783"/>
          <a:ext cx="7775448" cy="658644"/>
        </a:xfrm>
        <a:prstGeom prst="roundRect">
          <a:avLst>
            <a:gd name="adj" fmla="val 10000"/>
          </a:avLst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85B216E-392D-4600-A381-765F43FFC44B}">
      <dsp:nvSpPr>
        <dsp:cNvPr id="0" name=""/>
        <dsp:cNvSpPr/>
      </dsp:nvSpPr>
      <dsp:spPr>
        <a:xfrm>
          <a:off x="199239" y="971978"/>
          <a:ext cx="362254" cy="36225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905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1CFD7E-79A0-4EF8-83E0-3253FC88AB7B}">
      <dsp:nvSpPr>
        <dsp:cNvPr id="0" name=""/>
        <dsp:cNvSpPr/>
      </dsp:nvSpPr>
      <dsp:spPr>
        <a:xfrm>
          <a:off x="760734" y="823783"/>
          <a:ext cx="3498951" cy="6586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707" tIns="69707" rIns="69707" bIns="69707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err="1"/>
            <a:t>Linked</a:t>
          </a:r>
          <a:r>
            <a:rPr lang="de-DE" sz="1600" kern="1200"/>
            <a:t> Server</a:t>
          </a:r>
        </a:p>
      </dsp:txBody>
      <dsp:txXfrm>
        <a:off x="760734" y="823783"/>
        <a:ext cx="3498951" cy="658644"/>
      </dsp:txXfrm>
    </dsp:sp>
    <dsp:sp modelId="{B5B7A5DB-8640-4E69-9DAF-55F6864CE011}">
      <dsp:nvSpPr>
        <dsp:cNvPr id="0" name=""/>
        <dsp:cNvSpPr/>
      </dsp:nvSpPr>
      <dsp:spPr>
        <a:xfrm>
          <a:off x="4259685" y="823783"/>
          <a:ext cx="3515762" cy="6586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707" tIns="69707" rIns="69707" bIns="69707" numCol="1" spcCol="1270" anchor="ctr" anchorCtr="0">
          <a:noAutofit/>
        </a:bodyPr>
        <a:lstStyle/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300" kern="1200"/>
            <a:t>Database </a:t>
          </a:r>
          <a:r>
            <a:rPr lang="de-DE" sz="1300" kern="1200" err="1"/>
            <a:t>driver</a:t>
          </a:r>
          <a:r>
            <a:rPr lang="de-DE" sz="1300" kern="1200"/>
            <a:t> </a:t>
          </a:r>
          <a:r>
            <a:rPr lang="de-DE" sz="1300" kern="1200" err="1"/>
            <a:t>must</a:t>
          </a:r>
          <a:r>
            <a:rPr lang="de-DE" sz="1300" kern="1200"/>
            <a:t> </a:t>
          </a:r>
          <a:r>
            <a:rPr lang="de-DE" sz="1300" kern="1200" err="1"/>
            <a:t>install</a:t>
          </a:r>
          <a:r>
            <a:rPr lang="de-DE" sz="1300" kern="1200"/>
            <a:t> on </a:t>
          </a:r>
          <a:r>
            <a:rPr lang="de-DE" sz="1300" kern="1200" err="1"/>
            <a:t>any</a:t>
          </a:r>
          <a:r>
            <a:rPr lang="de-DE" sz="1300" kern="1200"/>
            <a:t> </a:t>
          </a:r>
          <a:r>
            <a:rPr lang="de-DE" sz="1300" kern="1200" err="1"/>
            <a:t>node</a:t>
          </a:r>
          <a:endParaRPr lang="de-DE" sz="1300" kern="1200"/>
        </a:p>
      </dsp:txBody>
      <dsp:txXfrm>
        <a:off x="4259685" y="823783"/>
        <a:ext cx="3515762" cy="658644"/>
      </dsp:txXfrm>
    </dsp:sp>
    <dsp:sp modelId="{567E6319-C9C5-4A69-AD88-C51DF3BF0AE7}">
      <dsp:nvSpPr>
        <dsp:cNvPr id="0" name=""/>
        <dsp:cNvSpPr/>
      </dsp:nvSpPr>
      <dsp:spPr>
        <a:xfrm>
          <a:off x="0" y="1647089"/>
          <a:ext cx="7775448" cy="658644"/>
        </a:xfrm>
        <a:prstGeom prst="roundRect">
          <a:avLst>
            <a:gd name="adj" fmla="val 10000"/>
          </a:avLst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D78B7FE-E400-4550-A494-83ED9C334AF1}">
      <dsp:nvSpPr>
        <dsp:cNvPr id="0" name=""/>
        <dsp:cNvSpPr/>
      </dsp:nvSpPr>
      <dsp:spPr>
        <a:xfrm>
          <a:off x="199239" y="1795284"/>
          <a:ext cx="362254" cy="36225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1DDA788-BEFF-4180-9900-6378705C7055}">
      <dsp:nvSpPr>
        <dsp:cNvPr id="0" name=""/>
        <dsp:cNvSpPr/>
      </dsp:nvSpPr>
      <dsp:spPr>
        <a:xfrm>
          <a:off x="760734" y="1647089"/>
          <a:ext cx="3498951" cy="6586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707" tIns="69707" rIns="69707" bIns="69707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/>
            <a:t>Transparent Database Encryption</a:t>
          </a:r>
        </a:p>
      </dsp:txBody>
      <dsp:txXfrm>
        <a:off x="760734" y="1647089"/>
        <a:ext cx="3498951" cy="658644"/>
      </dsp:txXfrm>
    </dsp:sp>
    <dsp:sp modelId="{DAF76FF8-6843-4539-B336-607A2F28A47D}">
      <dsp:nvSpPr>
        <dsp:cNvPr id="0" name=""/>
        <dsp:cNvSpPr/>
      </dsp:nvSpPr>
      <dsp:spPr>
        <a:xfrm>
          <a:off x="4259685" y="1647089"/>
          <a:ext cx="3515762" cy="6586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707" tIns="69707" rIns="69707" bIns="69707" numCol="1" spcCol="1270" anchor="ctr" anchorCtr="0">
          <a:noAutofit/>
        </a:bodyPr>
        <a:lstStyle/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Certificates can stored in local or contained master</a:t>
          </a:r>
          <a:endParaRPr lang="de-DE" sz="1300" kern="1200"/>
        </a:p>
      </dsp:txBody>
      <dsp:txXfrm>
        <a:off x="4259685" y="1647089"/>
        <a:ext cx="3515762" cy="658644"/>
      </dsp:txXfrm>
    </dsp:sp>
    <dsp:sp modelId="{E0F72DD3-599C-4A1F-A9A1-DC54190A9025}">
      <dsp:nvSpPr>
        <dsp:cNvPr id="0" name=""/>
        <dsp:cNvSpPr/>
      </dsp:nvSpPr>
      <dsp:spPr>
        <a:xfrm>
          <a:off x="0" y="2470394"/>
          <a:ext cx="7775448" cy="658644"/>
        </a:xfrm>
        <a:prstGeom prst="roundRect">
          <a:avLst>
            <a:gd name="adj" fmla="val 10000"/>
          </a:avLst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9ABEFC2-8660-497D-A2E2-EEB83D4B6E6B}">
      <dsp:nvSpPr>
        <dsp:cNvPr id="0" name=""/>
        <dsp:cNvSpPr/>
      </dsp:nvSpPr>
      <dsp:spPr>
        <a:xfrm>
          <a:off x="199239" y="2618589"/>
          <a:ext cx="362254" cy="36225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9F2FDB2-97B1-44FE-BC80-671CD80772EE}">
      <dsp:nvSpPr>
        <dsp:cNvPr id="0" name=""/>
        <dsp:cNvSpPr/>
      </dsp:nvSpPr>
      <dsp:spPr>
        <a:xfrm>
          <a:off x="760734" y="2470394"/>
          <a:ext cx="3498951" cy="6586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707" tIns="69707" rIns="69707" bIns="69707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/>
            <a:t>Backup </a:t>
          </a:r>
          <a:r>
            <a:rPr lang="de-DE" sz="1600" kern="1200" err="1"/>
            <a:t>started</a:t>
          </a:r>
          <a:r>
            <a:rPr lang="de-DE" sz="1600" kern="1200"/>
            <a:t> </a:t>
          </a:r>
          <a:r>
            <a:rPr lang="de-DE" sz="1600" kern="1200" err="1"/>
            <a:t>inside</a:t>
          </a:r>
          <a:r>
            <a:rPr lang="de-DE" sz="1600" kern="1200"/>
            <a:t> </a:t>
          </a:r>
          <a:r>
            <a:rPr lang="de-DE" sz="1600" kern="1200" err="1"/>
            <a:t>contained</a:t>
          </a:r>
          <a:r>
            <a:rPr lang="de-DE" sz="1600" kern="1200"/>
            <a:t> AG </a:t>
          </a:r>
        </a:p>
      </dsp:txBody>
      <dsp:txXfrm>
        <a:off x="760734" y="2470394"/>
        <a:ext cx="3498951" cy="658644"/>
      </dsp:txXfrm>
    </dsp:sp>
    <dsp:sp modelId="{0A668B8A-7C73-4F4A-BB11-40DB3752AD45}">
      <dsp:nvSpPr>
        <dsp:cNvPr id="0" name=""/>
        <dsp:cNvSpPr/>
      </dsp:nvSpPr>
      <dsp:spPr>
        <a:xfrm>
          <a:off x="4259685" y="2470394"/>
          <a:ext cx="3515762" cy="6586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707" tIns="69707" rIns="69707" bIns="69707" numCol="1" spcCol="1270" anchor="ctr" anchorCtr="0">
          <a:noAutofit/>
        </a:bodyPr>
        <a:lstStyle/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Backup history stored in contained msdb</a:t>
          </a:r>
          <a:endParaRPr lang="de-DE" sz="1300" kern="1200"/>
        </a:p>
      </dsp:txBody>
      <dsp:txXfrm>
        <a:off x="4259685" y="2470394"/>
        <a:ext cx="3515762" cy="658644"/>
      </dsp:txXfrm>
    </dsp:sp>
    <dsp:sp modelId="{71EE67DC-12E4-4240-BB73-88D098CF0CC3}">
      <dsp:nvSpPr>
        <dsp:cNvPr id="0" name=""/>
        <dsp:cNvSpPr/>
      </dsp:nvSpPr>
      <dsp:spPr>
        <a:xfrm>
          <a:off x="0" y="3293699"/>
          <a:ext cx="7775448" cy="658644"/>
        </a:xfrm>
        <a:prstGeom prst="roundRect">
          <a:avLst>
            <a:gd name="adj" fmla="val 10000"/>
          </a:avLst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5C781C2-C2A7-49F9-AA2B-47F5FC9F534E}">
      <dsp:nvSpPr>
        <dsp:cNvPr id="0" name=""/>
        <dsp:cNvSpPr/>
      </dsp:nvSpPr>
      <dsp:spPr>
        <a:xfrm>
          <a:off x="199239" y="3441894"/>
          <a:ext cx="362254" cy="362254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905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9104F8F-7788-4E36-9496-31221FE59D88}">
      <dsp:nvSpPr>
        <dsp:cNvPr id="0" name=""/>
        <dsp:cNvSpPr/>
      </dsp:nvSpPr>
      <dsp:spPr>
        <a:xfrm>
          <a:off x="760734" y="3293699"/>
          <a:ext cx="7014713" cy="6586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707" tIns="69707" rIns="69707" bIns="69707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/>
            <a:t>Change Data Capture</a:t>
          </a:r>
        </a:p>
      </dsp:txBody>
      <dsp:txXfrm>
        <a:off x="760734" y="3293699"/>
        <a:ext cx="7014713" cy="658644"/>
      </dsp:txXfrm>
    </dsp:sp>
    <dsp:sp modelId="{85888FFE-BB93-4780-86C2-9AD57031265A}">
      <dsp:nvSpPr>
        <dsp:cNvPr id="0" name=""/>
        <dsp:cNvSpPr/>
      </dsp:nvSpPr>
      <dsp:spPr>
        <a:xfrm>
          <a:off x="0" y="4117004"/>
          <a:ext cx="7775448" cy="658644"/>
        </a:xfrm>
        <a:prstGeom prst="roundRect">
          <a:avLst>
            <a:gd name="adj" fmla="val 10000"/>
          </a:avLst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7A84FDA-DF25-4486-B3FC-F850CC168AFC}">
      <dsp:nvSpPr>
        <dsp:cNvPr id="0" name=""/>
        <dsp:cNvSpPr/>
      </dsp:nvSpPr>
      <dsp:spPr>
        <a:xfrm>
          <a:off x="199239" y="4265199"/>
          <a:ext cx="362254" cy="362254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 w="1905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5B7B1EB-0FC5-4A46-B3BA-A4F4663251B8}">
      <dsp:nvSpPr>
        <dsp:cNvPr id="0" name=""/>
        <dsp:cNvSpPr/>
      </dsp:nvSpPr>
      <dsp:spPr>
        <a:xfrm>
          <a:off x="760734" y="4117004"/>
          <a:ext cx="7014713" cy="6586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707" tIns="69707" rIns="69707" bIns="69707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/>
            <a:t>Log Shipping (Primary </a:t>
          </a:r>
          <a:r>
            <a:rPr lang="de-DE" sz="1600" kern="1200" err="1"/>
            <a:t>Role</a:t>
          </a:r>
          <a:r>
            <a:rPr lang="de-DE" sz="1600" kern="1200"/>
            <a:t> </a:t>
          </a:r>
          <a:r>
            <a:rPr lang="de-DE" sz="1600" kern="1200" err="1"/>
            <a:t>only</a:t>
          </a:r>
          <a:r>
            <a:rPr lang="de-DE" sz="1600" kern="1200"/>
            <a:t>)</a:t>
          </a:r>
        </a:p>
      </dsp:txBody>
      <dsp:txXfrm>
        <a:off x="760734" y="4117004"/>
        <a:ext cx="7014713" cy="658644"/>
      </dsp:txXfrm>
    </dsp:sp>
    <dsp:sp modelId="{E64CA7FB-2988-4037-80B0-085239750C35}">
      <dsp:nvSpPr>
        <dsp:cNvPr id="0" name=""/>
        <dsp:cNvSpPr/>
      </dsp:nvSpPr>
      <dsp:spPr>
        <a:xfrm>
          <a:off x="0" y="4940310"/>
          <a:ext cx="7775448" cy="658644"/>
        </a:xfrm>
        <a:prstGeom prst="roundRect">
          <a:avLst>
            <a:gd name="adj" fmla="val 10000"/>
          </a:avLst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6825E88-003B-45C9-B34B-05BB82B700FD}">
      <dsp:nvSpPr>
        <dsp:cNvPr id="0" name=""/>
        <dsp:cNvSpPr/>
      </dsp:nvSpPr>
      <dsp:spPr>
        <a:xfrm>
          <a:off x="199239" y="5088505"/>
          <a:ext cx="362254" cy="362254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a:blipFill>
        <a:ln w="19050" cap="flat" cmpd="sng" algn="ctr">
          <a:solidFill>
            <a:srgbClr val="0F9ED5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974E9F3-2FB6-4837-BB4B-A3647154F0BA}">
      <dsp:nvSpPr>
        <dsp:cNvPr id="0" name=""/>
        <dsp:cNvSpPr/>
      </dsp:nvSpPr>
      <dsp:spPr>
        <a:xfrm>
          <a:off x="760734" y="4940310"/>
          <a:ext cx="3498951" cy="6586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707" tIns="69707" rIns="69707" bIns="69707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/>
            <a:t>Distributed </a:t>
          </a:r>
          <a:r>
            <a:rPr lang="de-DE" sz="1600" kern="1200" err="1"/>
            <a:t>Availability</a:t>
          </a:r>
          <a:r>
            <a:rPr lang="de-DE" sz="1600" kern="1200"/>
            <a:t> Groups</a:t>
          </a:r>
        </a:p>
      </dsp:txBody>
      <dsp:txXfrm>
        <a:off x="760734" y="4940310"/>
        <a:ext cx="3498951" cy="658644"/>
      </dsp:txXfrm>
    </dsp:sp>
    <dsp:sp modelId="{5935580F-DB37-4817-BD61-C783F973B3C5}">
      <dsp:nvSpPr>
        <dsp:cNvPr id="0" name=""/>
        <dsp:cNvSpPr/>
      </dsp:nvSpPr>
      <dsp:spPr>
        <a:xfrm>
          <a:off x="4259685" y="4940310"/>
          <a:ext cx="3515762" cy="6586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707" tIns="69707" rIns="69707" bIns="69707" numCol="1" spcCol="1270" anchor="ctr" anchorCtr="0">
          <a:noAutofit/>
        </a:bodyPr>
        <a:lstStyle/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300" kern="1200" err="1"/>
            <a:t>starting</a:t>
          </a:r>
          <a:r>
            <a:rPr lang="de-DE" sz="1300" kern="1200"/>
            <a:t> </a:t>
          </a:r>
          <a:r>
            <a:rPr lang="de-DE" sz="1300" kern="1200" err="1"/>
            <a:t>with</a:t>
          </a:r>
          <a:r>
            <a:rPr lang="de-DE" sz="1300" kern="1200"/>
            <a:t> SQL-Server 2025</a:t>
          </a:r>
        </a:p>
      </dsp:txBody>
      <dsp:txXfrm>
        <a:off x="4259685" y="4940310"/>
        <a:ext cx="3515762" cy="658644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362C84-3219-4194-8750-691EBFF395FF}">
      <dsp:nvSpPr>
        <dsp:cNvPr id="0" name=""/>
        <dsp:cNvSpPr/>
      </dsp:nvSpPr>
      <dsp:spPr>
        <a:xfrm>
          <a:off x="0" y="554116"/>
          <a:ext cx="6238768" cy="12168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 dirty="0" err="1"/>
            <a:t>No</a:t>
          </a:r>
          <a:r>
            <a:rPr lang="de-DE" sz="2400" kern="1200" dirty="0"/>
            <a:t> different </a:t>
          </a:r>
          <a:r>
            <a:rPr lang="de-DE" sz="2400" kern="1200" dirty="0" err="1"/>
            <a:t>between</a:t>
          </a:r>
          <a:r>
            <a:rPr lang="de-DE" sz="2400" kern="1200" dirty="0"/>
            <a:t> </a:t>
          </a:r>
          <a:r>
            <a:rPr lang="de-DE" sz="2400" kern="1200" dirty="0" err="1"/>
            <a:t>contained</a:t>
          </a:r>
          <a:r>
            <a:rPr lang="de-DE" sz="2400" kern="1200" dirty="0"/>
            <a:t> </a:t>
          </a:r>
          <a:r>
            <a:rPr lang="de-DE" sz="2400" kern="1200" dirty="0" err="1"/>
            <a:t>system</a:t>
          </a:r>
          <a:r>
            <a:rPr lang="de-DE" sz="2400" kern="1200" dirty="0"/>
            <a:t> </a:t>
          </a:r>
          <a:r>
            <a:rPr lang="de-DE" sz="2400" kern="1200" dirty="0" err="1"/>
            <a:t>databases</a:t>
          </a:r>
          <a:r>
            <a:rPr lang="de-DE" sz="2400" kern="1200" dirty="0"/>
            <a:t> and </a:t>
          </a:r>
          <a:r>
            <a:rPr lang="de-DE" sz="2400" kern="1200" dirty="0" err="1"/>
            <a:t>user</a:t>
          </a:r>
          <a:r>
            <a:rPr lang="de-DE" sz="2400" kern="1200" dirty="0"/>
            <a:t> </a:t>
          </a:r>
          <a:r>
            <a:rPr lang="de-DE" sz="2400" kern="1200" dirty="0" err="1"/>
            <a:t>databases</a:t>
          </a:r>
          <a:r>
            <a:rPr lang="de-DE" sz="2400" kern="1200" dirty="0"/>
            <a:t> </a:t>
          </a:r>
          <a:r>
            <a:rPr lang="de-DE" sz="2400" kern="1200" dirty="0" err="1"/>
            <a:t>during</a:t>
          </a:r>
          <a:r>
            <a:rPr lang="de-DE" sz="2400" kern="1200" dirty="0"/>
            <a:t> restore</a:t>
          </a:r>
        </a:p>
      </dsp:txBody>
      <dsp:txXfrm>
        <a:off x="59399" y="613515"/>
        <a:ext cx="6119970" cy="1098002"/>
      </dsp:txXfrm>
    </dsp:sp>
    <dsp:sp modelId="{B6C59A8B-15FF-40D8-AA8E-1966F94512CD}">
      <dsp:nvSpPr>
        <dsp:cNvPr id="0" name=""/>
        <dsp:cNvSpPr/>
      </dsp:nvSpPr>
      <dsp:spPr>
        <a:xfrm>
          <a:off x="0" y="1958117"/>
          <a:ext cx="6238768" cy="12168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 dirty="0" err="1"/>
            <a:t>Contained</a:t>
          </a:r>
          <a:r>
            <a:rPr lang="de-DE" sz="2400" kern="1200" dirty="0"/>
            <a:t> AG </a:t>
          </a:r>
          <a:r>
            <a:rPr lang="de-DE" sz="2400" kern="1200" dirty="0" err="1"/>
            <a:t>can</a:t>
          </a:r>
          <a:r>
            <a:rPr lang="de-DE" sz="2400" kern="1200" dirty="0"/>
            <a:t> </a:t>
          </a:r>
          <a:r>
            <a:rPr lang="de-DE" sz="2400" kern="1200" dirty="0" err="1"/>
            <a:t>recreate</a:t>
          </a:r>
          <a:r>
            <a:rPr lang="de-DE" sz="2400" kern="1200" dirty="0"/>
            <a:t> </a:t>
          </a:r>
          <a:r>
            <a:rPr lang="de-DE" sz="2400" kern="1200" dirty="0" err="1"/>
            <a:t>using</a:t>
          </a:r>
          <a:r>
            <a:rPr lang="de-DE" sz="2400" kern="1200" dirty="0"/>
            <a:t> </a:t>
          </a:r>
          <a:r>
            <a:rPr lang="de-DE" sz="2400" kern="1200" dirty="0" err="1"/>
            <a:t>parameter</a:t>
          </a:r>
          <a:r>
            <a:rPr lang="de-DE" sz="2400" kern="1200" dirty="0"/>
            <a:t> REUSE_SYSTEM_DATABASES</a:t>
          </a:r>
        </a:p>
      </dsp:txBody>
      <dsp:txXfrm>
        <a:off x="59399" y="2017516"/>
        <a:ext cx="6119970" cy="1098002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9260E5-9443-4AF4-BFF1-3D888791F090}">
      <dsp:nvSpPr>
        <dsp:cNvPr id="0" name=""/>
        <dsp:cNvSpPr/>
      </dsp:nvSpPr>
      <dsp:spPr>
        <a:xfrm>
          <a:off x="0" y="9688"/>
          <a:ext cx="10515600" cy="51597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 dirty="0" err="1"/>
            <a:t>Stored</a:t>
          </a:r>
          <a:r>
            <a:rPr lang="de-DE" sz="2100" kern="1200" dirty="0"/>
            <a:t> in /</a:t>
          </a:r>
          <a:r>
            <a:rPr lang="de-DE" sz="2100" kern="1200" dirty="0" err="1"/>
            <a:t>var</a:t>
          </a:r>
          <a:r>
            <a:rPr lang="de-DE" sz="2100" kern="1200" dirty="0"/>
            <a:t>/</a:t>
          </a:r>
          <a:r>
            <a:rPr lang="de-DE" sz="2100" kern="1200" dirty="0" err="1"/>
            <a:t>opt</a:t>
          </a:r>
          <a:r>
            <a:rPr lang="de-DE" sz="2100" kern="1200" dirty="0"/>
            <a:t>/</a:t>
          </a:r>
          <a:r>
            <a:rPr lang="de-DE" sz="2100" kern="1200" dirty="0" err="1"/>
            <a:t>mssql</a:t>
          </a:r>
          <a:r>
            <a:rPr lang="de-DE" sz="2100" kern="1200" dirty="0"/>
            <a:t>/</a:t>
          </a:r>
          <a:r>
            <a:rPr lang="de-DE" sz="2100" kern="1200" dirty="0" err="1"/>
            <a:t>secrets</a:t>
          </a:r>
          <a:r>
            <a:rPr lang="de-DE" sz="2100" kern="1200" dirty="0"/>
            <a:t>/</a:t>
          </a:r>
          <a:r>
            <a:rPr lang="de-DE" sz="2100" kern="1200" dirty="0" err="1"/>
            <a:t>machine-key</a:t>
          </a:r>
          <a:endParaRPr lang="de-DE" sz="2100" kern="1200" dirty="0"/>
        </a:p>
      </dsp:txBody>
      <dsp:txXfrm>
        <a:off x="25188" y="34876"/>
        <a:ext cx="10465224" cy="465594"/>
      </dsp:txXfrm>
    </dsp:sp>
    <dsp:sp modelId="{FDD52CBE-290A-4840-B1C8-1CE051DADA4C}">
      <dsp:nvSpPr>
        <dsp:cNvPr id="0" name=""/>
        <dsp:cNvSpPr/>
      </dsp:nvSpPr>
      <dsp:spPr>
        <a:xfrm>
          <a:off x="0" y="586138"/>
          <a:ext cx="10515600" cy="51597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/>
            <a:t>12 Byte Header + 32 Byte Random Garbage</a:t>
          </a:r>
        </a:p>
      </dsp:txBody>
      <dsp:txXfrm>
        <a:off x="25188" y="611326"/>
        <a:ext cx="10465224" cy="465594"/>
      </dsp:txXfrm>
    </dsp:sp>
    <dsp:sp modelId="{77765E8F-BD9D-4362-8D7B-3417ED8A4414}">
      <dsp:nvSpPr>
        <dsp:cNvPr id="0" name=""/>
        <dsp:cNvSpPr/>
      </dsp:nvSpPr>
      <dsp:spPr>
        <a:xfrm>
          <a:off x="0" y="1162588"/>
          <a:ext cx="10515600" cy="51597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 dirty="0" err="1"/>
            <a:t>Must</a:t>
          </a:r>
          <a:r>
            <a:rPr lang="de-DE" sz="2100" kern="1200" dirty="0"/>
            <a:t> </a:t>
          </a:r>
          <a:r>
            <a:rPr lang="de-DE" sz="2100" kern="1200" dirty="0" err="1"/>
            <a:t>be</a:t>
          </a:r>
          <a:r>
            <a:rPr lang="de-DE" sz="2100" kern="1200" dirty="0"/>
            <a:t> </a:t>
          </a:r>
          <a:r>
            <a:rPr lang="de-DE" sz="2100" kern="1200" dirty="0" err="1"/>
            <a:t>configured</a:t>
          </a:r>
          <a:r>
            <a:rPr lang="de-DE" sz="2100" kern="1200" dirty="0"/>
            <a:t> </a:t>
          </a:r>
          <a:r>
            <a:rPr lang="de-DE" sz="2100" kern="1200" dirty="0" err="1"/>
            <a:t>before</a:t>
          </a:r>
          <a:r>
            <a:rPr lang="de-DE" sz="2100" kern="1200" dirty="0"/>
            <a:t> </a:t>
          </a:r>
          <a:r>
            <a:rPr lang="de-DE" sz="2100" kern="1200" dirty="0" err="1"/>
            <a:t>the</a:t>
          </a:r>
          <a:r>
            <a:rPr lang="de-DE" sz="2100" kern="1200" dirty="0"/>
            <a:t> </a:t>
          </a:r>
          <a:r>
            <a:rPr lang="de-DE" sz="2100" kern="1200" dirty="0" err="1"/>
            <a:t>first</a:t>
          </a:r>
          <a:r>
            <a:rPr lang="de-DE" sz="2100" kern="1200" dirty="0"/>
            <a:t> </a:t>
          </a:r>
          <a:r>
            <a:rPr lang="de-DE" sz="2100" kern="1200" dirty="0" err="1"/>
            <a:t>start</a:t>
          </a:r>
          <a:r>
            <a:rPr lang="de-DE" sz="2100" kern="1200" dirty="0"/>
            <a:t> of </a:t>
          </a:r>
          <a:r>
            <a:rPr lang="de-DE" sz="2100" kern="1200" dirty="0" err="1"/>
            <a:t>the</a:t>
          </a:r>
          <a:r>
            <a:rPr lang="de-DE" sz="2100" kern="1200" dirty="0"/>
            <a:t> </a:t>
          </a:r>
          <a:r>
            <a:rPr lang="de-DE" sz="2100" kern="1200" dirty="0" err="1"/>
            <a:t>instance</a:t>
          </a:r>
          <a:endParaRPr lang="de-DE" sz="2100" kern="1200" dirty="0"/>
        </a:p>
      </dsp:txBody>
      <dsp:txXfrm>
        <a:off x="25188" y="1187776"/>
        <a:ext cx="10465224" cy="465594"/>
      </dsp:txXfrm>
    </dsp:sp>
    <dsp:sp modelId="{B51E43E8-37D2-4B0B-A33B-7FB5F43A5554}">
      <dsp:nvSpPr>
        <dsp:cNvPr id="0" name=""/>
        <dsp:cNvSpPr/>
      </dsp:nvSpPr>
      <dsp:spPr>
        <a:xfrm>
          <a:off x="0" y="1739039"/>
          <a:ext cx="10515600" cy="51597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 dirty="0"/>
            <a:t>Service Master Key </a:t>
          </a:r>
          <a:r>
            <a:rPr lang="de-DE" sz="2100" kern="1200" dirty="0" err="1"/>
            <a:t>can‘t</a:t>
          </a:r>
          <a:r>
            <a:rPr lang="de-DE" sz="2100" kern="1200" dirty="0"/>
            <a:t> </a:t>
          </a:r>
          <a:r>
            <a:rPr lang="de-DE" sz="2100" kern="1200" dirty="0" err="1"/>
            <a:t>be</a:t>
          </a:r>
          <a:r>
            <a:rPr lang="de-DE" sz="2100" kern="1200" dirty="0"/>
            <a:t> </a:t>
          </a:r>
          <a:r>
            <a:rPr lang="de-DE" sz="2100" kern="1200" dirty="0" err="1"/>
            <a:t>re-encrypt</a:t>
          </a:r>
          <a:r>
            <a:rPr lang="de-DE" sz="2100" kern="1200" dirty="0"/>
            <a:t> </a:t>
          </a:r>
          <a:r>
            <a:rPr lang="de-DE" sz="2100" kern="1200" dirty="0" err="1"/>
            <a:t>with</a:t>
          </a:r>
          <a:r>
            <a:rPr lang="de-DE" sz="2100" kern="1200" dirty="0"/>
            <a:t> a </a:t>
          </a:r>
          <a:r>
            <a:rPr lang="de-DE" sz="2100" kern="1200" dirty="0" err="1"/>
            <a:t>new</a:t>
          </a:r>
          <a:r>
            <a:rPr lang="de-DE" sz="2100" kern="1200" dirty="0"/>
            <a:t> </a:t>
          </a:r>
          <a:r>
            <a:rPr lang="de-DE" sz="2100" kern="1200" dirty="0" err="1"/>
            <a:t>Machine</a:t>
          </a:r>
          <a:r>
            <a:rPr lang="de-DE" sz="2100" kern="1200" dirty="0"/>
            <a:t> Key</a:t>
          </a:r>
        </a:p>
      </dsp:txBody>
      <dsp:txXfrm>
        <a:off x="25188" y="1764227"/>
        <a:ext cx="10465224" cy="46559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755B4B-B200-47EF-AAF7-7446221EAD4B}" type="datetimeFigureOut">
              <a:rPr lang="de-DE" smtClean="0"/>
              <a:t>22.09.2025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18ED47-133F-433A-9A3D-8BB8560B249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04407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18ED47-133F-433A-9A3D-8BB8560B249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215220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18ED47-133F-433A-9A3D-8BB8560B2496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592234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Demo: </a:t>
            </a:r>
            <a:r>
              <a:rPr lang="de-DE" dirty="0" err="1"/>
              <a:t>instance</a:t>
            </a:r>
            <a:r>
              <a:rPr lang="de-DE" dirty="0"/>
              <a:t> and </a:t>
            </a:r>
            <a:r>
              <a:rPr lang="de-DE" dirty="0" err="1"/>
              <a:t>showing</a:t>
            </a:r>
            <a:r>
              <a:rPr lang="de-DE" dirty="0"/>
              <a:t> </a:t>
            </a:r>
            <a:r>
              <a:rPr lang="de-DE" dirty="0" err="1"/>
              <a:t>databases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18ED47-133F-433A-9A3D-8BB8560B2496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782611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DADDA8F-76F3-3949-FA1A-1A045EAC27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0987FAF-FF38-CE2A-CF74-69A15B6EB2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B5EA43F-D233-47CC-A1D6-73FB563821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23.09.2025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2222C26-AA2E-F4B0-CEAD-8D97E74FB6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Datamonster.io RGV Stuttgart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488794B-C8C8-7285-0005-102A138113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3F405-65CE-423E-8403-26327A49203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119568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0D6475F-446A-CC4B-0E46-B637D911E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5BAA0F94-B6BB-64AB-8A6E-AB26917D8A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C2073D8-997C-57EC-FEE6-44563CA4BA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23.09.2025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E5CD9AB-4CB9-32B2-8486-8CA263D40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Datamonster.io RGV Stuttgart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0512DF5-2F71-BAF5-A744-DA2977E876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3F405-65CE-423E-8403-26327A49203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762940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78A0788B-CF1F-4DE3-EBF9-FA96423F5D3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FA93BD0F-342C-B309-1A46-D05AB41229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CCF2765-849C-939F-2251-CC16ACB8A9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23.09.2025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2083FC7-78EF-2F4E-5917-05B310907F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Datamonster.io RGV Stuttgart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199816F-2318-A90E-6341-9EF59C7B3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3F405-65CE-423E-8403-26327A49203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937253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5D51A3-E4D7-BF9E-3BD8-766D1D5ED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D07DE05-BD87-B38A-73EC-842FE9BC85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E02F394-BAD7-1183-9FD1-44B278D931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23.09.2025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899336B-28E3-4027-D9F5-35E6EAD0EC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Datamonster.io RGV Stuttgart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2E43692-98E2-25E7-5CD0-39E80C2E3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3F405-65CE-423E-8403-26327A49203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140080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ED72C3-E6E6-AC7A-107F-420E0095DC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F0104BF-0478-6CB3-6BA9-A28EE53F7D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E96169B-C2BE-7096-CF96-BC97FB8257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23.09.2025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A91E64C-8A9A-9525-5A4F-687933A405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Datamonster.io RGV Stuttgart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121538D-9D39-F0BA-4091-ECC339C8A0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3F405-65CE-423E-8403-26327A49203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945563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42018EF-4A39-DE65-2BEC-FE02B5E38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DBE8EF0-FCCA-6FA5-65A8-7D69FBDC3D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B1E2CF7-53F4-CEB1-F78E-8E92042BF0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68310FB-6BE4-D0FC-AABC-AB63C832B3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23.09.2025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4FB5C81-1DD6-4B9C-32B2-6AF4B11E7C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Datamonster.io RGV Stuttgart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60604C9-9E05-7B4E-9656-B9B69C91A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3F405-65CE-423E-8403-26327A49203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803295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D4B81A7-E458-6DA1-4F96-AE952D0264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E69CEFC-7516-9F36-7340-EDC6F3B499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0AAF5AF-C8E5-1B8E-76E3-9EAB6BC78B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9EFEAE95-6CAA-4358-9A61-991E03B8DD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C9EA5466-4EC5-86D7-568B-0B3EA4B5367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71B76B99-422D-6657-6FC8-9992AB7947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23.09.2025</a:t>
            </a:r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2127DB6B-05FB-0991-27F7-318F652356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Datamonster.io RGV Stuttgart</a:t>
            </a:r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E86E78D-9AB9-BCAA-506A-C1ED461396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3F405-65CE-423E-8403-26327A49203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74142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E05539-5CB0-F7DB-37B7-3752E97FE7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F2C58DB-6DFB-E18F-8581-684676D057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23.09.2025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46DFA2E-460B-4F75-4FD9-93981F7070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Datamonster.io RGV Stuttgart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B0F45A7-883B-A97F-4FF3-30F5CF20C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3F405-65CE-423E-8403-26327A49203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354522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716B2646-A224-29DE-9B2F-C5797A700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23.09.2025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EDEE740-222B-E0CC-E18C-E96FC7EA7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Datamonster.io RGV Stuttgart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78224BC-0940-09B3-8B65-074D780C95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3F405-65CE-423E-8403-26327A49203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787635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62C7071-B490-6AC3-EF8C-C38834A1E0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626352D-7017-0419-0465-A8EBB2FBFC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988599C-B448-D703-4264-3C9DDB7785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F184298-C818-49C1-A16F-D2A549DE3A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23.09.2025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51C6DD0-1F86-E79E-9F7D-E7881BFC9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Datamonster.io RGV Stuttgart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6E86C8E-E905-08B4-71D2-B665AC96E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3F405-65CE-423E-8403-26327A49203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573024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21A6133-7F31-274C-3E62-FB5FE145D8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37211FCB-8A44-B334-D231-1C2AA4D1260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7022D9C-25AF-BE1E-134A-AA4A85B813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720C9FF-4191-879C-D7DC-2A89AE7273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23.09.2025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4410FF1-5495-CD61-08A7-6BF3CE4A86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Datamonster.io RGV Stuttgart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A6317A9-4C6B-60B4-DC1D-E3A1B205AB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3F405-65CE-423E-8403-26327A49203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431709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3C6C63B0-169B-45C1-3A5C-1A362EE249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5CB2EB8-6BA2-2CE9-F2A8-3C9BED8062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DF57BA0-0D77-3BAE-1C96-5E7121AAFD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de-DE"/>
              <a:t>23.09.2025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CA11AB4-21FA-0687-0550-8439DD4B75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dirty="0"/>
              <a:t>Datamonster.io RGV Stuttgart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5B89AB5-FACE-1F4D-4C4F-7A3BFD8F19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D33F405-65CE-423E-8403-26327A49203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197517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7" Type="http://schemas.openxmlformats.org/officeDocument/2006/relationships/image" Target="../media/image25.png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7" Type="http://schemas.openxmlformats.org/officeDocument/2006/relationships/image" Target="../media/image38.jpg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6.jpg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5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/><Relationship Id="rId13" Type="http://schemas.openxmlformats.org/officeDocument/2006/relationships/hyperlink" Target="https://pixabay.com/de/daumen-nach-unten-abneigung-hand-146098/" TargetMode="External"/><Relationship Id="rId3" Type="http://schemas.openxmlformats.org/officeDocument/2006/relationships/diagramLayout" Target="../diagrams/layout2.xml"/><Relationship Id="rId7" Type="http://schemas.openxmlformats.org/officeDocument/2006/relationships/diagramData" Target="../diagrams/data3.xml"/><Relationship Id="rId12" Type="http://schemas.openxmlformats.org/officeDocument/2006/relationships/image" Target="../media/image7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2.xml"/><Relationship Id="rId11" Type="http://schemas.microsoft.com/office/2007/relationships/diagramDrawing" Target="../diagrams/drawing3.xml"/><Relationship Id="rId5" Type="http://schemas.openxmlformats.org/officeDocument/2006/relationships/diagramColors" Target="../diagrams/colors2.xml"/><Relationship Id="rId15" Type="http://schemas.openxmlformats.org/officeDocument/2006/relationships/hyperlink" Target="https://pixabay.com/de/faust-daumen-finger-nach-oben-160957/" TargetMode="External"/><Relationship Id="rId10" Type="http://schemas.openxmlformats.org/officeDocument/2006/relationships/diagramColors" Target="../diagrams/colors3.xml"/><Relationship Id="rId4" Type="http://schemas.openxmlformats.org/officeDocument/2006/relationships/diagramQuickStyle" Target="../diagrams/quickStyle2.xml"/><Relationship Id="rId9" Type="http://schemas.openxmlformats.org/officeDocument/2006/relationships/diagramQuickStyle" Target="../diagrams/quickStyle3.xml"/><Relationship Id="rId1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flickr.com/photos/bionicteaching/6687344613" TargetMode="External"/><Relationship Id="rId3" Type="http://schemas.openxmlformats.org/officeDocument/2006/relationships/diagramLayout" Target="../diagrams/layout5.xml"/><Relationship Id="rId7" Type="http://schemas.openxmlformats.org/officeDocument/2006/relationships/image" Target="../media/image10.jp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CA8CF4E-6B38-C56D-F19E-E29AD59B29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47010" y="1638602"/>
            <a:ext cx="6604626" cy="827368"/>
          </a:xfrm>
        </p:spPr>
        <p:txBody>
          <a:bodyPr anchor="t">
            <a:noAutofit/>
          </a:bodyPr>
          <a:lstStyle/>
          <a:p>
            <a:pPr algn="l"/>
            <a:r>
              <a:rPr lang="de-DE" sz="4000" b="1" dirty="0" err="1">
                <a:solidFill>
                  <a:schemeClr val="tx2"/>
                </a:solidFill>
              </a:rPr>
              <a:t>Contained</a:t>
            </a:r>
            <a:r>
              <a:rPr lang="de-DE" sz="4000" b="1" dirty="0">
                <a:solidFill>
                  <a:schemeClr val="tx2"/>
                </a:solidFill>
              </a:rPr>
              <a:t> </a:t>
            </a:r>
            <a:r>
              <a:rPr lang="de-DE" sz="4000" b="1" dirty="0" err="1">
                <a:solidFill>
                  <a:schemeClr val="tx2"/>
                </a:solidFill>
              </a:rPr>
              <a:t>Availability</a:t>
            </a:r>
            <a:r>
              <a:rPr lang="de-DE" sz="4000" b="1" dirty="0">
                <a:solidFill>
                  <a:schemeClr val="tx2"/>
                </a:solidFill>
              </a:rPr>
              <a:t> Groups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Textfeld 3">
            <a:extLst>
              <a:ext uri="{FF2B5EF4-FFF2-40B4-BE49-F238E27FC236}">
                <a16:creationId xmlns:a16="http://schemas.microsoft.com/office/drawing/2014/main" id="{E3923737-619C-2BAF-F5C9-F043D5023491}"/>
              </a:ext>
            </a:extLst>
          </p:cNvPr>
          <p:cNvSpPr txBox="1"/>
          <p:nvPr/>
        </p:nvSpPr>
        <p:spPr>
          <a:xfrm>
            <a:off x="7830230" y="5078832"/>
            <a:ext cx="303903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André Wittmer</a:t>
            </a:r>
          </a:p>
          <a:p>
            <a:r>
              <a:rPr lang="de-DE" sz="2000" dirty="0"/>
              <a:t>Datamonster.io </a:t>
            </a:r>
          </a:p>
          <a:p>
            <a:r>
              <a:rPr lang="de-DE" sz="2000" dirty="0"/>
              <a:t>Regional Group Thüringen</a:t>
            </a:r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2B0C5B74-0BF1-3FBF-BD18-BD201953711B}"/>
              </a:ext>
            </a:extLst>
          </p:cNvPr>
          <p:cNvGrpSpPr/>
          <p:nvPr/>
        </p:nvGrpSpPr>
        <p:grpSpPr>
          <a:xfrm>
            <a:off x="414253" y="2052286"/>
            <a:ext cx="4237686" cy="3514279"/>
            <a:chOff x="7220415" y="399568"/>
            <a:chExt cx="4252330" cy="3526423"/>
          </a:xfrm>
        </p:grpSpPr>
        <p:pic>
          <p:nvPicPr>
            <p:cNvPr id="6" name="Grafik 5" descr="Ein Bild, das Clipart, Kreativität enthält.&#10;&#10;KI-generierte Inhalte können fehlerhaft sein.">
              <a:extLst>
                <a:ext uri="{FF2B5EF4-FFF2-40B4-BE49-F238E27FC236}">
                  <a16:creationId xmlns:a16="http://schemas.microsoft.com/office/drawing/2014/main" id="{28299A38-D3DF-F673-0819-CBA2203BE3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20415" y="399568"/>
              <a:ext cx="4252330" cy="3127520"/>
            </a:xfrm>
            <a:prstGeom prst="rect">
              <a:avLst/>
            </a:prstGeom>
          </p:spPr>
        </p:pic>
        <p:pic>
          <p:nvPicPr>
            <p:cNvPr id="8" name="Grafik 7">
              <a:extLst>
                <a:ext uri="{FF2B5EF4-FFF2-40B4-BE49-F238E27FC236}">
                  <a16:creationId xmlns:a16="http://schemas.microsoft.com/office/drawing/2014/main" id="{2CB7AE59-D60D-08F7-DDBB-D3836DA0FD8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20415" y="3429000"/>
              <a:ext cx="4252330" cy="496991"/>
            </a:xfrm>
            <a:prstGeom prst="rect">
              <a:avLst/>
            </a:prstGeom>
          </p:spPr>
        </p:pic>
      </p:grpSp>
      <p:sp>
        <p:nvSpPr>
          <p:cNvPr id="9" name="Untertitel 8">
            <a:extLst>
              <a:ext uri="{FF2B5EF4-FFF2-40B4-BE49-F238E27FC236}">
                <a16:creationId xmlns:a16="http://schemas.microsoft.com/office/drawing/2014/main" id="{A75FFD4A-B6E5-BC7B-B79D-DBE4F68952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1" y="2347525"/>
            <a:ext cx="5681746" cy="1655762"/>
          </a:xfrm>
        </p:spPr>
        <p:txBody>
          <a:bodyPr/>
          <a:lstStyle/>
          <a:p>
            <a:r>
              <a:rPr lang="de-DE" dirty="0"/>
              <a:t>Next </a:t>
            </a:r>
            <a:r>
              <a:rPr lang="de-DE" dirty="0" err="1"/>
              <a:t>level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SQL-Server High </a:t>
            </a:r>
            <a:r>
              <a:rPr lang="de-DE" dirty="0" err="1"/>
              <a:t>Availability</a:t>
            </a:r>
            <a:r>
              <a:rPr lang="de-DE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4320143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DCC231C8-C761-4B31-9B1C-C6D19248C6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2D893AB-576E-F806-72A3-E5F036414D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7189"/>
            <a:ext cx="3374136" cy="5567891"/>
          </a:xfrm>
        </p:spPr>
        <p:txBody>
          <a:bodyPr>
            <a:normAutofit/>
          </a:bodyPr>
          <a:lstStyle/>
          <a:p>
            <a:r>
              <a:rPr lang="de-DE" sz="5200"/>
              <a:t>Feature support	</a:t>
            </a:r>
          </a:p>
        </p:txBody>
      </p:sp>
      <p:sp>
        <p:nvSpPr>
          <p:cNvPr id="3" name="Datumsplatzhalter 1">
            <a:extLst>
              <a:ext uri="{FF2B5EF4-FFF2-40B4-BE49-F238E27FC236}">
                <a16:creationId xmlns:a16="http://schemas.microsoft.com/office/drawing/2014/main" id="{4FF6F06C-3168-C5AE-4379-CA3B265E95A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de-DE"/>
              <a:t>23.09.2025</a:t>
            </a:r>
          </a:p>
        </p:txBody>
      </p:sp>
      <p:sp>
        <p:nvSpPr>
          <p:cNvPr id="7" name="Fußzeilenplatzhalter 2">
            <a:extLst>
              <a:ext uri="{FF2B5EF4-FFF2-40B4-BE49-F238E27FC236}">
                <a16:creationId xmlns:a16="http://schemas.microsoft.com/office/drawing/2014/main" id="{58376242-1042-C5B3-7912-BDEE745C27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Datamonster.io RGV Stuttgart</a:t>
            </a:r>
            <a:endParaRPr lang="de-DE"/>
          </a:p>
        </p:txBody>
      </p:sp>
      <p:sp>
        <p:nvSpPr>
          <p:cNvPr id="8" name="Foliennummernplatzhalter 4">
            <a:extLst>
              <a:ext uri="{FF2B5EF4-FFF2-40B4-BE49-F238E27FC236}">
                <a16:creationId xmlns:a16="http://schemas.microsoft.com/office/drawing/2014/main" id="{646C8A75-AD27-16C3-7086-91A9101A7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0D33F405-65CE-423E-8403-26327A49203A}" type="slidenum">
              <a:rPr lang="de-DE"/>
              <a:pPr>
                <a:spcAft>
                  <a:spcPts val="600"/>
                </a:spcAft>
              </a:pPr>
              <a:t>10</a:t>
            </a:fld>
            <a:endParaRPr lang="de-DE"/>
          </a:p>
        </p:txBody>
      </p:sp>
      <p:graphicFrame>
        <p:nvGraphicFramePr>
          <p:cNvPr id="12" name="Inhaltsplatzhalter 11">
            <a:extLst>
              <a:ext uri="{FF2B5EF4-FFF2-40B4-BE49-F238E27FC236}">
                <a16:creationId xmlns:a16="http://schemas.microsoft.com/office/drawing/2014/main" id="{FA22E434-B5B1-62F6-F17D-9703228E78F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87047516"/>
              </p:ext>
            </p:extLst>
          </p:nvPr>
        </p:nvGraphicFramePr>
        <p:xfrm>
          <a:off x="3581400" y="620391"/>
          <a:ext cx="7775448" cy="55994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448077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ADA9C8-8F9B-8B5F-5CC5-6548332A7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SQL-Server Agent 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DFAA2DD5-E446-487F-C3B5-862635412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23.09.2025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4D70AB9-F8DA-9551-A0C7-BE6320AB7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Datamonster.io RGV Stuttgart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E607357-A573-60F5-0F06-F37C141F07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3F405-65CE-423E-8403-26327A49203A}" type="slidenum">
              <a:rPr lang="de-DE" smtClean="0"/>
              <a:t>11</a:t>
            </a:fld>
            <a:endParaRPr lang="de-DE"/>
          </a:p>
        </p:txBody>
      </p:sp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5981AFB5-8820-F458-99BA-882F77ABF12F}"/>
              </a:ext>
            </a:extLst>
          </p:cNvPr>
          <p:cNvSpPr/>
          <p:nvPr/>
        </p:nvSpPr>
        <p:spPr>
          <a:xfrm>
            <a:off x="1232210" y="4477215"/>
            <a:ext cx="2403088" cy="150541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dirty="0"/>
              <a:t>Instance 1</a:t>
            </a:r>
          </a:p>
          <a:p>
            <a:pPr algn="ctr"/>
            <a:r>
              <a:rPr lang="de-DE" dirty="0"/>
              <a:t>(</a:t>
            </a:r>
            <a:r>
              <a:rPr lang="de-DE" dirty="0" err="1"/>
              <a:t>primary</a:t>
            </a:r>
            <a:r>
              <a:rPr lang="de-DE" dirty="0"/>
              <a:t> </a:t>
            </a:r>
            <a:r>
              <a:rPr lang="de-DE" dirty="0" err="1"/>
              <a:t>replica</a:t>
            </a:r>
            <a:r>
              <a:rPr lang="de-DE" dirty="0"/>
              <a:t>)</a:t>
            </a:r>
          </a:p>
          <a:p>
            <a:pPr algn="ctr"/>
            <a:endParaRPr lang="de-DE" dirty="0"/>
          </a:p>
        </p:txBody>
      </p:sp>
      <p:sp>
        <p:nvSpPr>
          <p:cNvPr id="7" name="Rechteck: abgerundete Ecken 6">
            <a:extLst>
              <a:ext uri="{FF2B5EF4-FFF2-40B4-BE49-F238E27FC236}">
                <a16:creationId xmlns:a16="http://schemas.microsoft.com/office/drawing/2014/main" id="{B6835F32-2249-3F91-423A-BC2B17588988}"/>
              </a:ext>
            </a:extLst>
          </p:cNvPr>
          <p:cNvSpPr/>
          <p:nvPr/>
        </p:nvSpPr>
        <p:spPr>
          <a:xfrm>
            <a:off x="4657493" y="4477215"/>
            <a:ext cx="2403088" cy="150541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dirty="0"/>
              <a:t>Instance 2</a:t>
            </a:r>
          </a:p>
          <a:p>
            <a:pPr algn="ctr"/>
            <a:r>
              <a:rPr lang="de-DE" dirty="0"/>
              <a:t>(</a:t>
            </a:r>
            <a:r>
              <a:rPr lang="de-DE" dirty="0" err="1"/>
              <a:t>secondary</a:t>
            </a:r>
            <a:r>
              <a:rPr lang="de-DE" dirty="0"/>
              <a:t> </a:t>
            </a:r>
            <a:r>
              <a:rPr lang="de-DE" dirty="0" err="1"/>
              <a:t>replica</a:t>
            </a:r>
            <a:r>
              <a:rPr lang="de-DE" dirty="0"/>
              <a:t>)</a:t>
            </a:r>
          </a:p>
          <a:p>
            <a:pPr algn="ctr"/>
            <a:endParaRPr lang="de-DE" dirty="0"/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C5FF0AA0-12D2-9A97-0D21-D656B7AE7D42}"/>
              </a:ext>
            </a:extLst>
          </p:cNvPr>
          <p:cNvSpPr/>
          <p:nvPr/>
        </p:nvSpPr>
        <p:spPr>
          <a:xfrm>
            <a:off x="2934630" y="2086711"/>
            <a:ext cx="2403088" cy="150541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dirty="0" err="1"/>
              <a:t>Contained</a:t>
            </a:r>
            <a:r>
              <a:rPr lang="de-DE" dirty="0"/>
              <a:t> AG</a:t>
            </a:r>
          </a:p>
        </p:txBody>
      </p:sp>
      <p:sp>
        <p:nvSpPr>
          <p:cNvPr id="9" name="Rechteck: abgerundete Ecken 8">
            <a:extLst>
              <a:ext uri="{FF2B5EF4-FFF2-40B4-BE49-F238E27FC236}">
                <a16:creationId xmlns:a16="http://schemas.microsoft.com/office/drawing/2014/main" id="{94B2D8C1-59B0-A204-5D46-0DAD041FA0A5}"/>
              </a:ext>
            </a:extLst>
          </p:cNvPr>
          <p:cNvSpPr/>
          <p:nvPr/>
        </p:nvSpPr>
        <p:spPr>
          <a:xfrm>
            <a:off x="3101898" y="2828906"/>
            <a:ext cx="2068552" cy="487788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SQL-Server Agent</a:t>
            </a:r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BF49B57F-AE0E-3F43-4076-AA9143A23BCE}"/>
              </a:ext>
            </a:extLst>
          </p:cNvPr>
          <p:cNvSpPr/>
          <p:nvPr/>
        </p:nvSpPr>
        <p:spPr>
          <a:xfrm>
            <a:off x="1399478" y="5284033"/>
            <a:ext cx="2068552" cy="487788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SQL-Server Agent</a:t>
            </a: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7205F223-9585-FF6D-2DC6-AA48F12218D9}"/>
              </a:ext>
            </a:extLst>
          </p:cNvPr>
          <p:cNvSpPr/>
          <p:nvPr/>
        </p:nvSpPr>
        <p:spPr>
          <a:xfrm>
            <a:off x="4824761" y="5290248"/>
            <a:ext cx="2068552" cy="487788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SQL-Server Agent</a:t>
            </a:r>
          </a:p>
        </p:txBody>
      </p:sp>
      <p:sp>
        <p:nvSpPr>
          <p:cNvPr id="12" name="Pfeil: nach unten 11">
            <a:extLst>
              <a:ext uri="{FF2B5EF4-FFF2-40B4-BE49-F238E27FC236}">
                <a16:creationId xmlns:a16="http://schemas.microsoft.com/office/drawing/2014/main" id="{C884A2E9-6B7E-5977-38E9-D78F34C6AFA4}"/>
              </a:ext>
            </a:extLst>
          </p:cNvPr>
          <p:cNvSpPr/>
          <p:nvPr/>
        </p:nvSpPr>
        <p:spPr>
          <a:xfrm rot="2044176">
            <a:off x="3627227" y="3593137"/>
            <a:ext cx="282498" cy="931503"/>
          </a:xfrm>
          <a:prstGeom prst="downArrow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D05DE9C2-D17A-CC42-38C3-4FD09EAFDCA8}"/>
              </a:ext>
            </a:extLst>
          </p:cNvPr>
          <p:cNvSpPr txBox="1"/>
          <p:nvPr/>
        </p:nvSpPr>
        <p:spPr>
          <a:xfrm>
            <a:off x="6854284" y="2223025"/>
            <a:ext cx="46928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Each</a:t>
            </a:r>
            <a:r>
              <a:rPr lang="de-DE" dirty="0"/>
              <a:t> CAG </a:t>
            </a:r>
            <a:r>
              <a:rPr lang="de-DE" dirty="0" err="1"/>
              <a:t>has</a:t>
            </a:r>
            <a:r>
              <a:rPr lang="de-DE" dirty="0"/>
              <a:t> </a:t>
            </a:r>
            <a:r>
              <a:rPr lang="de-DE" dirty="0" err="1"/>
              <a:t>it‘s</a:t>
            </a:r>
            <a:r>
              <a:rPr lang="de-DE" dirty="0"/>
              <a:t> own SQL-Server Agent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Jobs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running</a:t>
            </a:r>
            <a:r>
              <a:rPr lang="de-DE" dirty="0"/>
              <a:t> on </a:t>
            </a:r>
            <a:r>
              <a:rPr lang="de-DE" dirty="0" err="1"/>
              <a:t>primary</a:t>
            </a:r>
            <a:r>
              <a:rPr lang="de-DE" dirty="0"/>
              <a:t> </a:t>
            </a:r>
            <a:r>
              <a:rPr lang="de-DE" dirty="0" err="1"/>
              <a:t>replica</a:t>
            </a:r>
            <a:r>
              <a:rPr lang="de-DE" dirty="0"/>
              <a:t> </a:t>
            </a:r>
            <a:r>
              <a:rPr lang="de-DE" dirty="0" err="1"/>
              <a:t>only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Jobs </a:t>
            </a:r>
            <a:r>
              <a:rPr lang="de-DE" dirty="0" err="1"/>
              <a:t>can‘t</a:t>
            </a:r>
            <a:r>
              <a:rPr lang="de-DE" dirty="0"/>
              <a:t> </a:t>
            </a:r>
            <a:r>
              <a:rPr lang="de-DE" dirty="0" err="1"/>
              <a:t>start</a:t>
            </a:r>
            <a:r>
              <a:rPr lang="de-DE" dirty="0"/>
              <a:t> on </a:t>
            </a:r>
            <a:r>
              <a:rPr lang="de-DE" dirty="0" err="1"/>
              <a:t>secondary</a:t>
            </a:r>
            <a:r>
              <a:rPr lang="de-DE" dirty="0"/>
              <a:t> </a:t>
            </a:r>
            <a:r>
              <a:rPr lang="de-DE" dirty="0" err="1"/>
              <a:t>replica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Job </a:t>
            </a:r>
            <a:r>
              <a:rPr lang="de-DE" dirty="0" err="1"/>
              <a:t>history</a:t>
            </a:r>
            <a:r>
              <a:rPr lang="de-DE" dirty="0"/>
              <a:t> ist </a:t>
            </a:r>
            <a:r>
              <a:rPr lang="de-DE" dirty="0" err="1"/>
              <a:t>stored</a:t>
            </a:r>
            <a:r>
              <a:rPr lang="de-DE" dirty="0"/>
              <a:t> in </a:t>
            </a:r>
            <a:r>
              <a:rPr lang="de-DE" dirty="0" err="1"/>
              <a:t>contained</a:t>
            </a:r>
            <a:r>
              <a:rPr lang="de-DE" dirty="0"/>
              <a:t> </a:t>
            </a:r>
            <a:r>
              <a:rPr lang="de-DE" dirty="0" err="1"/>
              <a:t>msdb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005963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9B7F77B-FF46-6B07-0A08-5CDC85DF3A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Backup Databases</a:t>
            </a:r>
          </a:p>
        </p:txBody>
      </p: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B194675D-E648-2E90-90E6-C01C87756ED8}"/>
              </a:ext>
            </a:extLst>
          </p:cNvPr>
          <p:cNvGrpSpPr/>
          <p:nvPr/>
        </p:nvGrpSpPr>
        <p:grpSpPr>
          <a:xfrm>
            <a:off x="670932" y="1690688"/>
            <a:ext cx="5724293" cy="4404199"/>
            <a:chOff x="670932" y="1690688"/>
            <a:chExt cx="5724293" cy="4404199"/>
          </a:xfrm>
        </p:grpSpPr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FE5CE315-3D21-AC6F-519E-EF3F9D606ECE}"/>
                </a:ext>
              </a:extLst>
            </p:cNvPr>
            <p:cNvSpPr/>
            <p:nvPr/>
          </p:nvSpPr>
          <p:spPr>
            <a:xfrm>
              <a:off x="670932" y="1690688"/>
              <a:ext cx="2188874" cy="4404199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 defTabSz="481135">
                <a:spcAft>
                  <a:spcPts val="501"/>
                </a:spcAft>
              </a:pPr>
              <a:r>
                <a:rPr lang="de-DE" sz="1400" dirty="0"/>
                <a:t>Instance</a:t>
              </a:r>
            </a:p>
          </p:txBody>
        </p:sp>
        <p:sp>
          <p:nvSpPr>
            <p:cNvPr id="6" name="Rechteck: abgerundete Ecken 5">
              <a:extLst>
                <a:ext uri="{FF2B5EF4-FFF2-40B4-BE49-F238E27FC236}">
                  <a16:creationId xmlns:a16="http://schemas.microsoft.com/office/drawing/2014/main" id="{857BCA06-4A60-BBBD-6288-047C52ADD43F}"/>
                </a:ext>
              </a:extLst>
            </p:cNvPr>
            <p:cNvSpPr/>
            <p:nvPr/>
          </p:nvSpPr>
          <p:spPr>
            <a:xfrm>
              <a:off x="908112" y="2289008"/>
              <a:ext cx="1688306" cy="367774"/>
            </a:xfrm>
            <a:prstGeom prst="roundRect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81135">
                <a:spcAft>
                  <a:spcPts val="501"/>
                </a:spcAft>
              </a:pPr>
              <a:r>
                <a:rPr lang="de-DE" sz="1400" kern="1200" dirty="0" err="1">
                  <a:solidFill>
                    <a:schemeClr val="lt1"/>
                  </a:solidFill>
                  <a:latin typeface="+mn-lt"/>
                  <a:ea typeface="+mn-ea"/>
                  <a:cs typeface="+mn-cs"/>
                </a:rPr>
                <a:t>master</a:t>
              </a:r>
              <a:endParaRPr lang="de-DE" sz="1400" dirty="0"/>
            </a:p>
          </p:txBody>
        </p:sp>
        <p:sp>
          <p:nvSpPr>
            <p:cNvPr id="7" name="Rechteck: abgerundete Ecken 6">
              <a:extLst>
                <a:ext uri="{FF2B5EF4-FFF2-40B4-BE49-F238E27FC236}">
                  <a16:creationId xmlns:a16="http://schemas.microsoft.com/office/drawing/2014/main" id="{26F89348-9F58-0F21-7B30-1F6FF66F6644}"/>
                </a:ext>
              </a:extLst>
            </p:cNvPr>
            <p:cNvSpPr/>
            <p:nvPr/>
          </p:nvSpPr>
          <p:spPr>
            <a:xfrm>
              <a:off x="908112" y="2708645"/>
              <a:ext cx="1688306" cy="367774"/>
            </a:xfrm>
            <a:prstGeom prst="roundRect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81135">
                <a:spcAft>
                  <a:spcPts val="501"/>
                </a:spcAft>
              </a:pPr>
              <a:r>
                <a:rPr lang="de-DE" sz="1400" kern="1200" dirty="0" err="1">
                  <a:solidFill>
                    <a:schemeClr val="lt1"/>
                  </a:solidFill>
                  <a:latin typeface="+mn-lt"/>
                  <a:ea typeface="+mn-ea"/>
                  <a:cs typeface="+mn-cs"/>
                </a:rPr>
                <a:t>msdb</a:t>
              </a:r>
              <a:endParaRPr lang="de-DE" sz="1400" dirty="0"/>
            </a:p>
          </p:txBody>
        </p:sp>
        <p:sp>
          <p:nvSpPr>
            <p:cNvPr id="8" name="Rechteck: abgerundete Ecken 7">
              <a:extLst>
                <a:ext uri="{FF2B5EF4-FFF2-40B4-BE49-F238E27FC236}">
                  <a16:creationId xmlns:a16="http://schemas.microsoft.com/office/drawing/2014/main" id="{6695FA26-11FD-7795-6E72-3B3AA0304B7E}"/>
                </a:ext>
              </a:extLst>
            </p:cNvPr>
            <p:cNvSpPr/>
            <p:nvPr/>
          </p:nvSpPr>
          <p:spPr>
            <a:xfrm>
              <a:off x="908112" y="3128279"/>
              <a:ext cx="1688306" cy="367774"/>
            </a:xfrm>
            <a:prstGeom prst="roundRect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81135">
                <a:spcAft>
                  <a:spcPts val="501"/>
                </a:spcAft>
              </a:pPr>
              <a:r>
                <a:rPr lang="de-DE" sz="1400" kern="1200" dirty="0" err="1">
                  <a:solidFill>
                    <a:schemeClr val="lt1"/>
                  </a:solidFill>
                  <a:latin typeface="+mn-lt"/>
                  <a:ea typeface="+mn-ea"/>
                  <a:cs typeface="+mn-cs"/>
                </a:rPr>
                <a:t>model</a:t>
              </a:r>
              <a:endParaRPr lang="de-DE" sz="1400" dirty="0"/>
            </a:p>
          </p:txBody>
        </p:sp>
        <p:sp>
          <p:nvSpPr>
            <p:cNvPr id="9" name="Rechteck: abgerundete Ecken 8">
              <a:extLst>
                <a:ext uri="{FF2B5EF4-FFF2-40B4-BE49-F238E27FC236}">
                  <a16:creationId xmlns:a16="http://schemas.microsoft.com/office/drawing/2014/main" id="{15432846-4F65-3BA9-C74D-39650C1A03C0}"/>
                </a:ext>
              </a:extLst>
            </p:cNvPr>
            <p:cNvSpPr/>
            <p:nvPr/>
          </p:nvSpPr>
          <p:spPr>
            <a:xfrm>
              <a:off x="908112" y="3544255"/>
              <a:ext cx="1688306" cy="367774"/>
            </a:xfrm>
            <a:prstGeom prst="roundRect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81135">
                <a:spcAft>
                  <a:spcPts val="501"/>
                </a:spcAft>
              </a:pPr>
              <a:r>
                <a:rPr lang="de-DE" sz="1400" kern="1200" dirty="0" err="1">
                  <a:solidFill>
                    <a:schemeClr val="lt1"/>
                  </a:solidFill>
                  <a:latin typeface="+mn-lt"/>
                  <a:ea typeface="+mn-ea"/>
                  <a:cs typeface="+mn-cs"/>
                </a:rPr>
                <a:t>tempdb</a:t>
              </a:r>
              <a:endParaRPr lang="de-DE" sz="1400" dirty="0"/>
            </a:p>
          </p:txBody>
        </p:sp>
        <p:sp>
          <p:nvSpPr>
            <p:cNvPr id="18" name="Rechteck: abgerundete Ecken 17">
              <a:extLst>
                <a:ext uri="{FF2B5EF4-FFF2-40B4-BE49-F238E27FC236}">
                  <a16:creationId xmlns:a16="http://schemas.microsoft.com/office/drawing/2014/main" id="{2B718E60-77CC-754B-BB99-2AA91A6E0C34}"/>
                </a:ext>
              </a:extLst>
            </p:cNvPr>
            <p:cNvSpPr/>
            <p:nvPr/>
          </p:nvSpPr>
          <p:spPr>
            <a:xfrm>
              <a:off x="758124" y="4070942"/>
              <a:ext cx="2012954" cy="1889356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 defTabSz="481135">
                <a:spcAft>
                  <a:spcPts val="501"/>
                </a:spcAft>
              </a:pPr>
              <a:r>
                <a:rPr lang="de-DE" sz="1400" dirty="0" err="1">
                  <a:solidFill>
                    <a:schemeClr val="bg1">
                      <a:lumMod val="95000"/>
                    </a:schemeClr>
                  </a:solidFill>
                </a:rPr>
                <a:t>Contained</a:t>
              </a:r>
              <a:r>
                <a:rPr lang="de-DE" sz="1400" dirty="0">
                  <a:solidFill>
                    <a:schemeClr val="bg1">
                      <a:lumMod val="95000"/>
                    </a:schemeClr>
                  </a:solidFill>
                </a:rPr>
                <a:t> AG</a:t>
              </a:r>
            </a:p>
          </p:txBody>
        </p:sp>
        <p:sp>
          <p:nvSpPr>
            <p:cNvPr id="21" name="Rechteck: abgerundete Ecken 20">
              <a:extLst>
                <a:ext uri="{FF2B5EF4-FFF2-40B4-BE49-F238E27FC236}">
                  <a16:creationId xmlns:a16="http://schemas.microsoft.com/office/drawing/2014/main" id="{EF3AFBEE-27CE-389D-0D5B-E664C7B367B4}"/>
                </a:ext>
              </a:extLst>
            </p:cNvPr>
            <p:cNvSpPr/>
            <p:nvPr/>
          </p:nvSpPr>
          <p:spPr>
            <a:xfrm>
              <a:off x="874658" y="4504821"/>
              <a:ext cx="1688307" cy="367774"/>
            </a:xfrm>
            <a:prstGeom prst="round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81135">
                <a:spcAft>
                  <a:spcPts val="501"/>
                </a:spcAft>
              </a:pPr>
              <a:r>
                <a:rPr lang="de-DE" sz="1400" kern="1200" dirty="0">
                  <a:solidFill>
                    <a:schemeClr val="lt1"/>
                  </a:solidFill>
                  <a:latin typeface="+mn-lt"/>
                  <a:ea typeface="+mn-ea"/>
                  <a:cs typeface="+mn-cs"/>
                </a:rPr>
                <a:t>ag1_master</a:t>
              </a:r>
              <a:endParaRPr lang="de-DE" sz="1400" dirty="0"/>
            </a:p>
          </p:txBody>
        </p:sp>
        <p:sp>
          <p:nvSpPr>
            <p:cNvPr id="22" name="Rechteck: abgerundete Ecken 21">
              <a:extLst>
                <a:ext uri="{FF2B5EF4-FFF2-40B4-BE49-F238E27FC236}">
                  <a16:creationId xmlns:a16="http://schemas.microsoft.com/office/drawing/2014/main" id="{46233D67-D9A2-8A43-7627-63C9B4BC081C}"/>
                </a:ext>
              </a:extLst>
            </p:cNvPr>
            <p:cNvSpPr/>
            <p:nvPr/>
          </p:nvSpPr>
          <p:spPr>
            <a:xfrm>
              <a:off x="874658" y="4920798"/>
              <a:ext cx="1688307" cy="367774"/>
            </a:xfrm>
            <a:prstGeom prst="round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81135">
                <a:spcAft>
                  <a:spcPts val="501"/>
                </a:spcAft>
              </a:pPr>
              <a:r>
                <a:rPr lang="de-DE" sz="1400" kern="1200" dirty="0">
                  <a:solidFill>
                    <a:schemeClr val="lt1"/>
                  </a:solidFill>
                  <a:latin typeface="+mn-lt"/>
                  <a:ea typeface="+mn-ea"/>
                  <a:cs typeface="+mn-cs"/>
                </a:rPr>
                <a:t>ag1_msdb</a:t>
              </a:r>
              <a:endParaRPr lang="de-DE" sz="1400" dirty="0"/>
            </a:p>
          </p:txBody>
        </p:sp>
        <p:sp>
          <p:nvSpPr>
            <p:cNvPr id="29" name="Rechteck: abgerundete Ecken 28">
              <a:extLst>
                <a:ext uri="{FF2B5EF4-FFF2-40B4-BE49-F238E27FC236}">
                  <a16:creationId xmlns:a16="http://schemas.microsoft.com/office/drawing/2014/main" id="{F9638768-8AAC-9DD8-5305-E4A808C80DBB}"/>
                </a:ext>
              </a:extLst>
            </p:cNvPr>
            <p:cNvSpPr/>
            <p:nvPr/>
          </p:nvSpPr>
          <p:spPr>
            <a:xfrm>
              <a:off x="874658" y="5336775"/>
              <a:ext cx="1688307" cy="367774"/>
            </a:xfrm>
            <a:prstGeom prst="roundRect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81135">
                <a:spcAft>
                  <a:spcPts val="501"/>
                </a:spcAft>
              </a:pPr>
              <a:r>
                <a:rPr lang="de-DE" sz="1400" dirty="0" err="1"/>
                <a:t>demo</a:t>
              </a:r>
              <a:r>
                <a:rPr lang="de-DE" sz="1400" kern="1200" dirty="0" err="1">
                  <a:solidFill>
                    <a:schemeClr val="lt1"/>
                  </a:solidFill>
                  <a:latin typeface="+mn-lt"/>
                  <a:ea typeface="+mn-ea"/>
                  <a:cs typeface="+mn-cs"/>
                </a:rPr>
                <a:t>_db</a:t>
              </a:r>
              <a:endParaRPr lang="de-DE" sz="1400" dirty="0"/>
            </a:p>
          </p:txBody>
        </p:sp>
        <p:sp>
          <p:nvSpPr>
            <p:cNvPr id="31" name="Pfeil: nach links 30">
              <a:extLst>
                <a:ext uri="{FF2B5EF4-FFF2-40B4-BE49-F238E27FC236}">
                  <a16:creationId xmlns:a16="http://schemas.microsoft.com/office/drawing/2014/main" id="{45635478-67D8-04A5-8D3D-6EB61F5FDCC3}"/>
                </a:ext>
              </a:extLst>
            </p:cNvPr>
            <p:cNvSpPr/>
            <p:nvPr/>
          </p:nvSpPr>
          <p:spPr>
            <a:xfrm>
              <a:off x="2679500" y="1779876"/>
              <a:ext cx="3715725" cy="873307"/>
            </a:xfrm>
            <a:prstGeom prst="lef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BACKUP DATABASE [</a:t>
              </a:r>
              <a:r>
                <a:rPr lang="de-DE" dirty="0" err="1"/>
                <a:t>demo_db</a:t>
              </a:r>
              <a:r>
                <a:rPr lang="de-DE" dirty="0"/>
                <a:t>]</a:t>
              </a:r>
            </a:p>
          </p:txBody>
        </p:sp>
        <p:sp>
          <p:nvSpPr>
            <p:cNvPr id="33" name="Pfeil: gebogen 32">
              <a:extLst>
                <a:ext uri="{FF2B5EF4-FFF2-40B4-BE49-F238E27FC236}">
                  <a16:creationId xmlns:a16="http://schemas.microsoft.com/office/drawing/2014/main" id="{236A4A54-33E6-FED5-12F3-5E4EF7ACECAA}"/>
                </a:ext>
              </a:extLst>
            </p:cNvPr>
            <p:cNvSpPr/>
            <p:nvPr/>
          </p:nvSpPr>
          <p:spPr>
            <a:xfrm rot="10800000">
              <a:off x="2596418" y="2444457"/>
              <a:ext cx="2917860" cy="635620"/>
            </a:xfrm>
            <a:prstGeom prst="bentArrow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rtlCol="0" anchor="ctr">
              <a:scene3d>
                <a:camera prst="orthographicFront">
                  <a:rot lat="21597760" lon="52030" rev="10800000"/>
                </a:camera>
                <a:lightRig rig="threePt" dir="t"/>
              </a:scene3d>
            </a:bodyPr>
            <a:lstStyle/>
            <a:p>
              <a:pPr algn="ctr"/>
              <a:r>
                <a:rPr lang="de-DE" dirty="0">
                  <a:solidFill>
                    <a:schemeClr val="tx1"/>
                  </a:solidFill>
                </a:rPr>
                <a:t>Backup </a:t>
              </a:r>
              <a:r>
                <a:rPr lang="de-DE" dirty="0" err="1">
                  <a:solidFill>
                    <a:schemeClr val="tx1"/>
                  </a:solidFill>
                </a:rPr>
                <a:t>History</a:t>
              </a:r>
              <a:endParaRPr lang="de-DE" dirty="0">
                <a:solidFill>
                  <a:schemeClr val="tx1"/>
                </a:solidFill>
              </a:endParaRPr>
            </a:p>
          </p:txBody>
        </p:sp>
      </p:grpSp>
      <p:sp>
        <p:nvSpPr>
          <p:cNvPr id="40" name="Textfeld 39">
            <a:extLst>
              <a:ext uri="{FF2B5EF4-FFF2-40B4-BE49-F238E27FC236}">
                <a16:creationId xmlns:a16="http://schemas.microsoft.com/office/drawing/2014/main" id="{864DC705-1FF4-10B7-BEA3-18A80525EB01}"/>
              </a:ext>
            </a:extLst>
          </p:cNvPr>
          <p:cNvSpPr txBox="1"/>
          <p:nvPr/>
        </p:nvSpPr>
        <p:spPr>
          <a:xfrm>
            <a:off x="3581400" y="5836260"/>
            <a:ext cx="7882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rgbClr val="C00000"/>
                </a:solidFill>
              </a:rPr>
              <a:t>RESTORE </a:t>
            </a:r>
            <a:r>
              <a:rPr lang="de-DE" b="1" dirty="0" err="1">
                <a:solidFill>
                  <a:srgbClr val="C00000"/>
                </a:solidFill>
              </a:rPr>
              <a:t>must</a:t>
            </a:r>
            <a:r>
              <a:rPr lang="de-DE" b="1" dirty="0">
                <a:solidFill>
                  <a:srgbClr val="C00000"/>
                </a:solidFill>
              </a:rPr>
              <a:t> </a:t>
            </a:r>
            <a:r>
              <a:rPr lang="de-DE" b="1" dirty="0" err="1">
                <a:solidFill>
                  <a:srgbClr val="C00000"/>
                </a:solidFill>
              </a:rPr>
              <a:t>be</a:t>
            </a:r>
            <a:r>
              <a:rPr lang="de-DE" b="1" dirty="0">
                <a:solidFill>
                  <a:srgbClr val="C00000"/>
                </a:solidFill>
              </a:rPr>
              <a:t> </a:t>
            </a:r>
            <a:r>
              <a:rPr lang="de-DE" b="1" dirty="0" err="1">
                <a:solidFill>
                  <a:srgbClr val="C00000"/>
                </a:solidFill>
              </a:rPr>
              <a:t>done</a:t>
            </a:r>
            <a:r>
              <a:rPr lang="de-DE" b="1" dirty="0">
                <a:solidFill>
                  <a:srgbClr val="C00000"/>
                </a:solidFill>
              </a:rPr>
              <a:t> on </a:t>
            </a:r>
            <a:r>
              <a:rPr lang="de-DE" b="1" dirty="0" err="1">
                <a:solidFill>
                  <a:srgbClr val="C00000"/>
                </a:solidFill>
              </a:rPr>
              <a:t>instance</a:t>
            </a:r>
            <a:r>
              <a:rPr lang="de-DE" b="1" dirty="0">
                <a:solidFill>
                  <a:srgbClr val="C00000"/>
                </a:solidFill>
              </a:rPr>
              <a:t> </a:t>
            </a:r>
            <a:r>
              <a:rPr lang="de-DE" b="1" dirty="0" err="1">
                <a:solidFill>
                  <a:srgbClr val="C00000"/>
                </a:solidFill>
              </a:rPr>
              <a:t>level</a:t>
            </a:r>
            <a:r>
              <a:rPr lang="de-DE" b="1" dirty="0">
                <a:solidFill>
                  <a:srgbClr val="C00000"/>
                </a:solidFill>
              </a:rPr>
              <a:t>, same </a:t>
            </a:r>
            <a:r>
              <a:rPr lang="de-DE" b="1" dirty="0" err="1">
                <a:solidFill>
                  <a:srgbClr val="C00000"/>
                </a:solidFill>
              </a:rPr>
              <a:t>with</a:t>
            </a:r>
            <a:r>
              <a:rPr lang="de-DE" b="1" dirty="0">
                <a:solidFill>
                  <a:srgbClr val="C00000"/>
                </a:solidFill>
              </a:rPr>
              <a:t> CREATE </a:t>
            </a:r>
            <a:r>
              <a:rPr lang="de-DE" b="1" dirty="0" err="1">
                <a:solidFill>
                  <a:srgbClr val="C00000"/>
                </a:solidFill>
              </a:rPr>
              <a:t>database</a:t>
            </a:r>
            <a:r>
              <a:rPr lang="de-DE" b="1" dirty="0">
                <a:solidFill>
                  <a:srgbClr val="C00000"/>
                </a:solidFill>
              </a:rPr>
              <a:t>!</a:t>
            </a:r>
          </a:p>
        </p:txBody>
      </p: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F8CD1E08-EB47-55AA-7B9E-E3E8F9AC389A}"/>
              </a:ext>
            </a:extLst>
          </p:cNvPr>
          <p:cNvGrpSpPr/>
          <p:nvPr/>
        </p:nvGrpSpPr>
        <p:grpSpPr>
          <a:xfrm>
            <a:off x="2562965" y="1779876"/>
            <a:ext cx="9078909" cy="3517783"/>
            <a:chOff x="2562965" y="1779876"/>
            <a:chExt cx="9078909" cy="3517783"/>
          </a:xfrm>
        </p:grpSpPr>
        <p:sp>
          <p:nvSpPr>
            <p:cNvPr id="37" name="Textfeld 36">
              <a:extLst>
                <a:ext uri="{FF2B5EF4-FFF2-40B4-BE49-F238E27FC236}">
                  <a16:creationId xmlns:a16="http://schemas.microsoft.com/office/drawing/2014/main" id="{E8715BAB-E76D-5115-AA4D-2BA9239A17B3}"/>
                </a:ext>
              </a:extLst>
            </p:cNvPr>
            <p:cNvSpPr txBox="1"/>
            <p:nvPr/>
          </p:nvSpPr>
          <p:spPr>
            <a:xfrm>
              <a:off x="6711178" y="1779876"/>
              <a:ext cx="4880515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 err="1"/>
                <a:t>Depending</a:t>
              </a:r>
              <a:r>
                <a:rPr lang="de-DE" dirty="0"/>
                <a:t> on </a:t>
              </a:r>
              <a:r>
                <a:rPr lang="de-DE" dirty="0" err="1"/>
                <a:t>which</a:t>
              </a:r>
              <a:r>
                <a:rPr lang="de-DE" dirty="0"/>
                <a:t> </a:t>
              </a:r>
              <a:r>
                <a:rPr lang="de-DE" dirty="0" err="1"/>
                <a:t>endpoint</a:t>
              </a:r>
              <a:r>
                <a:rPr lang="de-DE" dirty="0"/>
                <a:t> </a:t>
              </a:r>
              <a:r>
                <a:rPr lang="de-DE" dirty="0" err="1"/>
                <a:t>the</a:t>
              </a:r>
              <a:r>
                <a:rPr lang="de-DE" dirty="0"/>
                <a:t> </a:t>
              </a:r>
              <a:r>
                <a:rPr lang="de-DE" dirty="0" err="1"/>
                <a:t>backup</a:t>
              </a:r>
              <a:r>
                <a:rPr lang="de-DE" dirty="0"/>
                <a:t> </a:t>
              </a:r>
              <a:r>
                <a:rPr lang="de-DE" dirty="0" err="1"/>
                <a:t>triggered</a:t>
              </a:r>
              <a:r>
                <a:rPr lang="de-DE" dirty="0"/>
                <a:t>, </a:t>
              </a:r>
              <a:r>
                <a:rPr lang="de-DE" dirty="0" err="1"/>
                <a:t>the</a:t>
              </a:r>
              <a:r>
                <a:rPr lang="de-DE" dirty="0"/>
                <a:t> </a:t>
              </a:r>
              <a:r>
                <a:rPr lang="de-DE" dirty="0" err="1"/>
                <a:t>backup</a:t>
              </a:r>
              <a:r>
                <a:rPr lang="de-DE" dirty="0"/>
                <a:t> </a:t>
              </a:r>
              <a:r>
                <a:rPr lang="de-DE" dirty="0" err="1"/>
                <a:t>history</a:t>
              </a:r>
              <a:r>
                <a:rPr lang="de-DE" dirty="0"/>
                <a:t> </a:t>
              </a:r>
              <a:r>
                <a:rPr lang="de-DE" dirty="0" err="1"/>
                <a:t>is</a:t>
              </a:r>
              <a:r>
                <a:rPr lang="de-DE" dirty="0"/>
                <a:t> </a:t>
              </a:r>
              <a:r>
                <a:rPr lang="de-DE" dirty="0" err="1"/>
                <a:t>written</a:t>
              </a:r>
              <a:r>
                <a:rPr lang="de-DE" dirty="0"/>
                <a:t> </a:t>
              </a:r>
              <a:r>
                <a:rPr lang="de-DE" dirty="0" err="1"/>
                <a:t>to</a:t>
              </a:r>
              <a:r>
                <a:rPr lang="de-DE" dirty="0"/>
                <a:t> </a:t>
              </a:r>
              <a:r>
                <a:rPr lang="de-DE" dirty="0" err="1"/>
                <a:t>the</a:t>
              </a:r>
              <a:r>
                <a:rPr lang="de-DE" dirty="0"/>
                <a:t> </a:t>
              </a:r>
              <a:r>
                <a:rPr lang="de-DE" dirty="0" err="1"/>
                <a:t>msdb</a:t>
              </a:r>
              <a:r>
                <a:rPr lang="de-DE" dirty="0"/>
                <a:t> on </a:t>
              </a:r>
              <a:r>
                <a:rPr lang="de-DE" dirty="0" err="1"/>
                <a:t>instance</a:t>
              </a:r>
              <a:r>
                <a:rPr lang="de-DE" dirty="0"/>
                <a:t> </a:t>
              </a:r>
              <a:r>
                <a:rPr lang="de-DE" dirty="0" err="1"/>
                <a:t>level</a:t>
              </a:r>
              <a:r>
                <a:rPr lang="de-DE" dirty="0"/>
                <a:t> </a:t>
              </a:r>
              <a:r>
                <a:rPr lang="de-DE" dirty="0" err="1"/>
                <a:t>or</a:t>
              </a:r>
              <a:r>
                <a:rPr lang="de-DE" dirty="0"/>
                <a:t> on </a:t>
              </a:r>
              <a:r>
                <a:rPr lang="de-DE" dirty="0" err="1"/>
                <a:t>the</a:t>
              </a:r>
              <a:r>
                <a:rPr lang="de-DE" dirty="0"/>
                <a:t> </a:t>
              </a:r>
              <a:r>
                <a:rPr lang="de-DE" dirty="0" err="1"/>
                <a:t>contained</a:t>
              </a:r>
              <a:r>
                <a:rPr lang="de-DE" dirty="0"/>
                <a:t> </a:t>
              </a:r>
              <a:r>
                <a:rPr lang="de-DE" dirty="0" err="1"/>
                <a:t>msdb</a:t>
              </a:r>
              <a:r>
                <a:rPr lang="de-DE" dirty="0"/>
                <a:t>.</a:t>
              </a:r>
            </a:p>
            <a:p>
              <a:endParaRPr lang="de-DE" dirty="0"/>
            </a:p>
          </p:txBody>
        </p:sp>
        <p:grpSp>
          <p:nvGrpSpPr>
            <p:cNvPr id="12" name="Gruppieren 11">
              <a:extLst>
                <a:ext uri="{FF2B5EF4-FFF2-40B4-BE49-F238E27FC236}">
                  <a16:creationId xmlns:a16="http://schemas.microsoft.com/office/drawing/2014/main" id="{7E706622-EEF2-BAFC-B3FD-881C8DBD7C98}"/>
                </a:ext>
              </a:extLst>
            </p:cNvPr>
            <p:cNvGrpSpPr/>
            <p:nvPr/>
          </p:nvGrpSpPr>
          <p:grpSpPr>
            <a:xfrm>
              <a:off x="2562965" y="3892787"/>
              <a:ext cx="9078909" cy="1404872"/>
              <a:chOff x="2562965" y="3892787"/>
              <a:chExt cx="9078909" cy="1404872"/>
            </a:xfrm>
          </p:grpSpPr>
          <p:sp>
            <p:nvSpPr>
              <p:cNvPr id="38" name="Textfeld 37">
                <a:extLst>
                  <a:ext uri="{FF2B5EF4-FFF2-40B4-BE49-F238E27FC236}">
                    <a16:creationId xmlns:a16="http://schemas.microsoft.com/office/drawing/2014/main" id="{B8FFE94B-986A-AF8B-3EAC-524B671BB1E1}"/>
                  </a:ext>
                </a:extLst>
              </p:cNvPr>
              <p:cNvSpPr txBox="1"/>
              <p:nvPr/>
            </p:nvSpPr>
            <p:spPr>
              <a:xfrm>
                <a:off x="6711178" y="3892787"/>
                <a:ext cx="4930696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 err="1"/>
                  <a:t>When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backup</a:t>
                </a:r>
                <a:r>
                  <a:rPr lang="de-DE" dirty="0"/>
                  <a:t> </a:t>
                </a:r>
                <a:r>
                  <a:rPr lang="de-DE" dirty="0" err="1"/>
                  <a:t>triggered</a:t>
                </a:r>
                <a:r>
                  <a:rPr lang="de-DE" dirty="0"/>
                  <a:t> </a:t>
                </a:r>
                <a:r>
                  <a:rPr lang="de-DE" dirty="0" err="1"/>
                  <a:t>inside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AG,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backup</a:t>
                </a:r>
                <a:r>
                  <a:rPr lang="de-DE" dirty="0"/>
                  <a:t> </a:t>
                </a:r>
                <a:r>
                  <a:rPr lang="de-DE" dirty="0" err="1"/>
                  <a:t>history</a:t>
                </a:r>
                <a:r>
                  <a:rPr lang="de-DE" dirty="0"/>
                  <a:t> </a:t>
                </a:r>
                <a:r>
                  <a:rPr lang="de-DE" dirty="0" err="1"/>
                  <a:t>stored</a:t>
                </a:r>
                <a:r>
                  <a:rPr lang="de-DE" dirty="0"/>
                  <a:t> </a:t>
                </a:r>
                <a:r>
                  <a:rPr lang="de-DE" dirty="0" err="1"/>
                  <a:t>completely</a:t>
                </a:r>
                <a:r>
                  <a:rPr lang="de-DE" dirty="0"/>
                  <a:t> </a:t>
                </a:r>
                <a:r>
                  <a:rPr lang="de-DE" dirty="0" err="1"/>
                  <a:t>inside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contained</a:t>
                </a:r>
                <a:r>
                  <a:rPr lang="de-DE" dirty="0"/>
                  <a:t> </a:t>
                </a:r>
                <a:r>
                  <a:rPr lang="de-DE" dirty="0" err="1"/>
                  <a:t>msdb</a:t>
                </a:r>
                <a:r>
                  <a:rPr lang="de-DE" dirty="0"/>
                  <a:t>.</a:t>
                </a:r>
              </a:p>
              <a:p>
                <a:endParaRPr lang="de-DE" dirty="0"/>
              </a:p>
            </p:txBody>
          </p:sp>
          <p:sp>
            <p:nvSpPr>
              <p:cNvPr id="32" name="Pfeil: nach links 31">
                <a:extLst>
                  <a:ext uri="{FF2B5EF4-FFF2-40B4-BE49-F238E27FC236}">
                    <a16:creationId xmlns:a16="http://schemas.microsoft.com/office/drawing/2014/main" id="{B88F0F77-752E-3B70-055E-7A3AE0B0D942}"/>
                  </a:ext>
                </a:extLst>
              </p:cNvPr>
              <p:cNvSpPr/>
              <p:nvPr/>
            </p:nvSpPr>
            <p:spPr>
              <a:xfrm>
                <a:off x="2679500" y="4011228"/>
                <a:ext cx="3715725" cy="873307"/>
              </a:xfrm>
              <a:prstGeom prst="left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/>
                  <a:t>BACKUP DATABASE [</a:t>
                </a:r>
                <a:r>
                  <a:rPr lang="de-DE" dirty="0" err="1"/>
                  <a:t>demo_db</a:t>
                </a:r>
                <a:r>
                  <a:rPr lang="de-DE" dirty="0"/>
                  <a:t>]</a:t>
                </a:r>
              </a:p>
            </p:txBody>
          </p:sp>
          <p:sp>
            <p:nvSpPr>
              <p:cNvPr id="35" name="Pfeil: gebogen 34">
                <a:extLst>
                  <a:ext uri="{FF2B5EF4-FFF2-40B4-BE49-F238E27FC236}">
                    <a16:creationId xmlns:a16="http://schemas.microsoft.com/office/drawing/2014/main" id="{8026C125-8DED-6E66-B511-01CED1B41580}"/>
                  </a:ext>
                </a:extLst>
              </p:cNvPr>
              <p:cNvSpPr/>
              <p:nvPr/>
            </p:nvSpPr>
            <p:spPr>
              <a:xfrm rot="10800000">
                <a:off x="2562965" y="4662039"/>
                <a:ext cx="2917860" cy="635620"/>
              </a:xfrm>
              <a:prstGeom prst="bentArrow">
                <a:avLst/>
              </a:prstGeom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vert="horz" rtlCol="0" anchor="ctr">
                <a:scene3d>
                  <a:camera prst="orthographicFront">
                    <a:rot lat="21597760" lon="52030" rev="10800000"/>
                  </a:camera>
                  <a:lightRig rig="threePt" dir="t"/>
                </a:scene3d>
              </a:bodyPr>
              <a:lstStyle/>
              <a:p>
                <a:pPr algn="ctr"/>
                <a:r>
                  <a:rPr lang="de-DE" dirty="0">
                    <a:solidFill>
                      <a:schemeClr val="tx1"/>
                    </a:solidFill>
                  </a:rPr>
                  <a:t>Backup </a:t>
                </a:r>
                <a:r>
                  <a:rPr lang="de-DE" dirty="0" err="1">
                    <a:solidFill>
                      <a:schemeClr val="tx1"/>
                    </a:solidFill>
                  </a:rPr>
                  <a:t>History</a:t>
                </a:r>
                <a:endParaRPr lang="de-DE" dirty="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14" name="Datumsplatzhalter 1">
            <a:extLst>
              <a:ext uri="{FF2B5EF4-FFF2-40B4-BE49-F238E27FC236}">
                <a16:creationId xmlns:a16="http://schemas.microsoft.com/office/drawing/2014/main" id="{BAA2B88C-4FBF-0F62-1BA1-B9C1CB0AC7B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de-DE"/>
              <a:t>23.09.2025</a:t>
            </a:r>
            <a:endParaRPr lang="de-DE" dirty="0"/>
          </a:p>
        </p:txBody>
      </p:sp>
      <p:sp>
        <p:nvSpPr>
          <p:cNvPr id="15" name="Fußzeilenplatzhalter 2">
            <a:extLst>
              <a:ext uri="{FF2B5EF4-FFF2-40B4-BE49-F238E27FC236}">
                <a16:creationId xmlns:a16="http://schemas.microsoft.com/office/drawing/2014/main" id="{58EAB26A-1FB5-C93E-0ED4-10414956E6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Datamonster.io RGV Stuttgart</a:t>
            </a:r>
            <a:endParaRPr lang="de-DE" dirty="0"/>
          </a:p>
        </p:txBody>
      </p:sp>
      <p:sp>
        <p:nvSpPr>
          <p:cNvPr id="16" name="Foliennummernplatzhalter 4">
            <a:extLst>
              <a:ext uri="{FF2B5EF4-FFF2-40B4-BE49-F238E27FC236}">
                <a16:creationId xmlns:a16="http://schemas.microsoft.com/office/drawing/2014/main" id="{49C73177-36E5-7485-A549-C8E2F7EF6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D33F405-65CE-423E-8403-26327A49203A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06563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28">
            <a:extLst>
              <a:ext uri="{FF2B5EF4-FFF2-40B4-BE49-F238E27FC236}">
                <a16:creationId xmlns:a16="http://schemas.microsoft.com/office/drawing/2014/main" id="{D1D34770-47A8-402C-AF23-2B653F2D88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503E600-A05B-4FE4-AC3C-9F5E195812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79" y="723898"/>
            <a:ext cx="6002110" cy="1495425"/>
          </a:xfrm>
        </p:spPr>
        <p:txBody>
          <a:bodyPr>
            <a:normAutofit/>
          </a:bodyPr>
          <a:lstStyle/>
          <a:p>
            <a:r>
              <a:rPr lang="de-DE" sz="4000"/>
              <a:t>Desaster Recovery</a:t>
            </a:r>
          </a:p>
        </p:txBody>
      </p:sp>
      <p:graphicFrame>
        <p:nvGraphicFramePr>
          <p:cNvPr id="11" name="Inhaltsplatzhalter 10">
            <a:extLst>
              <a:ext uri="{FF2B5EF4-FFF2-40B4-BE49-F238E27FC236}">
                <a16:creationId xmlns:a16="http://schemas.microsoft.com/office/drawing/2014/main" id="{D090CAE1-AA68-C5F1-A3A2-7D662C8631D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95323100"/>
              </p:ext>
            </p:extLst>
          </p:nvPr>
        </p:nvGraphicFramePr>
        <p:xfrm>
          <a:off x="836679" y="2405067"/>
          <a:ext cx="6238769" cy="37290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Datumsplatzhalter 1">
            <a:extLst>
              <a:ext uri="{FF2B5EF4-FFF2-40B4-BE49-F238E27FC236}">
                <a16:creationId xmlns:a16="http://schemas.microsoft.com/office/drawing/2014/main" id="{F0217E19-10FC-A273-73E4-645EFE0B5B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164746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de-DE"/>
              <a:t>23.09.2025</a:t>
            </a:r>
          </a:p>
        </p:txBody>
      </p:sp>
      <p:sp>
        <p:nvSpPr>
          <p:cNvPr id="7" name="Fußzeilenplatzhalter 2">
            <a:extLst>
              <a:ext uri="{FF2B5EF4-FFF2-40B4-BE49-F238E27FC236}">
                <a16:creationId xmlns:a16="http://schemas.microsoft.com/office/drawing/2014/main" id="{A0668500-8825-7CC4-8EDF-F48DFAC6D8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95473" y="6356350"/>
            <a:ext cx="3811437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/>
              <a:t>Datamonster.io RGV Stuttgart</a:t>
            </a:r>
            <a:endParaRPr lang="de-DE"/>
          </a:p>
        </p:txBody>
      </p:sp>
      <p:pic>
        <p:nvPicPr>
          <p:cNvPr id="22" name="Picture 13" descr="Ein Bild, das Person, Menschliches Gesicht, Kleinkind, Junge enthält.&#10;&#10;KI-generierte Inhalte können fehlerhaft sein.">
            <a:extLst>
              <a:ext uri="{FF2B5EF4-FFF2-40B4-BE49-F238E27FC236}">
                <a16:creationId xmlns:a16="http://schemas.microsoft.com/office/drawing/2014/main" id="{74C7F3CC-976C-1F72-689E-CFB27D3BB16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966"/>
          <a:stretch>
            <a:fillRect/>
          </a:stretch>
        </p:blipFill>
        <p:spPr>
          <a:xfrm>
            <a:off x="7199440" y="10"/>
            <a:ext cx="4992560" cy="6857990"/>
          </a:xfrm>
          <a:prstGeom prst="rect">
            <a:avLst/>
          </a:prstGeom>
          <a:effectLst/>
        </p:spPr>
      </p:pic>
      <p:sp>
        <p:nvSpPr>
          <p:cNvPr id="9" name="Foliennummernplatzhalter 4">
            <a:extLst>
              <a:ext uri="{FF2B5EF4-FFF2-40B4-BE49-F238E27FC236}">
                <a16:creationId xmlns:a16="http://schemas.microsoft.com/office/drawing/2014/main" id="{21A95B3A-F63E-E00B-38D2-532A12A3A0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0D33F405-65CE-423E-8403-26327A49203A}" type="slidenum">
              <a:rPr lang="de-DE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13</a:t>
            </a:fld>
            <a:endParaRPr lang="de-DE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46220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1D0B89-F201-D266-6E5B-B0CDDDDBB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Transparent Data Encryption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A14E3E7-B6B4-9AAA-2BC7-49065CC968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03596" y="4517425"/>
            <a:ext cx="7077307" cy="165953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DE" sz="2400" dirty="0"/>
              <a:t>TDE </a:t>
            </a:r>
            <a:r>
              <a:rPr lang="de-DE" sz="2400" dirty="0" err="1"/>
              <a:t>certificate</a:t>
            </a:r>
            <a:r>
              <a:rPr lang="de-DE" sz="2400" dirty="0"/>
              <a:t> </a:t>
            </a:r>
            <a:r>
              <a:rPr lang="de-DE" sz="2400" dirty="0" err="1"/>
              <a:t>can</a:t>
            </a:r>
            <a:r>
              <a:rPr lang="de-DE" sz="2400" dirty="0"/>
              <a:t> </a:t>
            </a:r>
            <a:r>
              <a:rPr lang="de-DE" sz="2400" dirty="0" err="1"/>
              <a:t>be</a:t>
            </a:r>
            <a:r>
              <a:rPr lang="de-DE" sz="2400" dirty="0"/>
              <a:t> </a:t>
            </a:r>
            <a:r>
              <a:rPr lang="de-DE" sz="2400" dirty="0" err="1"/>
              <a:t>stored</a:t>
            </a:r>
            <a:r>
              <a:rPr lang="de-DE" sz="2400" dirty="0"/>
              <a:t> in </a:t>
            </a:r>
            <a:r>
              <a:rPr lang="de-DE" sz="2400" dirty="0" err="1"/>
              <a:t>both</a:t>
            </a:r>
            <a:r>
              <a:rPr lang="de-DE" sz="2400" dirty="0"/>
              <a:t> </a:t>
            </a:r>
            <a:r>
              <a:rPr lang="de-DE" sz="2400" dirty="0" err="1"/>
              <a:t>master</a:t>
            </a:r>
            <a:r>
              <a:rPr lang="de-DE" sz="2400" dirty="0"/>
              <a:t> </a:t>
            </a:r>
            <a:r>
              <a:rPr lang="de-DE" sz="2400" dirty="0" err="1"/>
              <a:t>databases</a:t>
            </a:r>
            <a:r>
              <a:rPr lang="de-DE" sz="2400" dirty="0"/>
              <a:t>:</a:t>
            </a:r>
          </a:p>
          <a:p>
            <a:r>
              <a:rPr lang="de-DE" sz="2400" dirty="0"/>
              <a:t>All </a:t>
            </a:r>
            <a:r>
              <a:rPr lang="de-DE" sz="2400" dirty="0" err="1"/>
              <a:t>instance</a:t>
            </a:r>
            <a:r>
              <a:rPr lang="de-DE" sz="2400" dirty="0"/>
              <a:t> </a:t>
            </a:r>
            <a:r>
              <a:rPr lang="de-DE" sz="2400" dirty="0" err="1"/>
              <a:t>level</a:t>
            </a:r>
            <a:r>
              <a:rPr lang="de-DE" sz="2400" dirty="0"/>
              <a:t> </a:t>
            </a:r>
            <a:r>
              <a:rPr lang="de-DE" sz="2400" dirty="0" err="1"/>
              <a:t>master</a:t>
            </a:r>
            <a:r>
              <a:rPr lang="de-DE" sz="2400" dirty="0"/>
              <a:t> </a:t>
            </a:r>
            <a:r>
              <a:rPr lang="de-DE" sz="2400" dirty="0" err="1"/>
              <a:t>databases</a:t>
            </a:r>
            <a:r>
              <a:rPr lang="de-DE" sz="2400" dirty="0"/>
              <a:t> </a:t>
            </a:r>
          </a:p>
          <a:p>
            <a:r>
              <a:rPr lang="de-DE" sz="2400" dirty="0" err="1"/>
              <a:t>Contained</a:t>
            </a:r>
            <a:r>
              <a:rPr lang="de-DE" sz="2400" dirty="0"/>
              <a:t> </a:t>
            </a:r>
            <a:r>
              <a:rPr lang="de-DE" sz="2400" dirty="0" err="1"/>
              <a:t>master</a:t>
            </a:r>
            <a:r>
              <a:rPr lang="de-DE" sz="2400" dirty="0"/>
              <a:t> </a:t>
            </a:r>
            <a:r>
              <a:rPr lang="de-DE" sz="2400" dirty="0" err="1"/>
              <a:t>db</a:t>
            </a:r>
            <a:endParaRPr lang="de-DE" sz="2400" dirty="0"/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380CB345-C5DE-27E8-2E32-ABA872AC744A}"/>
              </a:ext>
            </a:extLst>
          </p:cNvPr>
          <p:cNvSpPr/>
          <p:nvPr/>
        </p:nvSpPr>
        <p:spPr>
          <a:xfrm>
            <a:off x="838200" y="1951464"/>
            <a:ext cx="3518210" cy="448836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e-DE" dirty="0"/>
              <a:t>Instance</a:t>
            </a:r>
          </a:p>
        </p:txBody>
      </p:sp>
      <p:sp>
        <p:nvSpPr>
          <p:cNvPr id="5" name="Rechteck: abgerundete Ecken 4">
            <a:extLst>
              <a:ext uri="{FF2B5EF4-FFF2-40B4-BE49-F238E27FC236}">
                <a16:creationId xmlns:a16="http://schemas.microsoft.com/office/drawing/2014/main" id="{DE6F2C48-11EE-DA23-14B2-6C2F47B5B3F3}"/>
              </a:ext>
            </a:extLst>
          </p:cNvPr>
          <p:cNvSpPr/>
          <p:nvPr/>
        </p:nvSpPr>
        <p:spPr>
          <a:xfrm>
            <a:off x="4603596" y="2436215"/>
            <a:ext cx="2258122" cy="56871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Windows:</a:t>
            </a:r>
          </a:p>
          <a:p>
            <a:pPr algn="ctr"/>
            <a:r>
              <a:rPr lang="de-DE" dirty="0"/>
              <a:t>Data </a:t>
            </a:r>
            <a:r>
              <a:rPr lang="de-DE" dirty="0" err="1"/>
              <a:t>Protection</a:t>
            </a:r>
            <a:r>
              <a:rPr lang="de-DE" dirty="0"/>
              <a:t> API</a:t>
            </a:r>
          </a:p>
        </p:txBody>
      </p:sp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ABE7C11F-B8DB-CC22-465D-D2B787D37557}"/>
              </a:ext>
            </a:extLst>
          </p:cNvPr>
          <p:cNvSpPr/>
          <p:nvPr/>
        </p:nvSpPr>
        <p:spPr>
          <a:xfrm>
            <a:off x="4603596" y="3515769"/>
            <a:ext cx="2258122" cy="56871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Linux/Container:</a:t>
            </a:r>
          </a:p>
          <a:p>
            <a:pPr algn="ctr"/>
            <a:r>
              <a:rPr lang="de-DE" dirty="0" err="1"/>
              <a:t>Machine</a:t>
            </a:r>
            <a:r>
              <a:rPr lang="de-DE" dirty="0"/>
              <a:t> Key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2287C0F1-841D-4598-742F-F5F732DCCE0A}"/>
              </a:ext>
            </a:extLst>
          </p:cNvPr>
          <p:cNvSpPr txBox="1"/>
          <p:nvPr/>
        </p:nvSpPr>
        <p:spPr>
          <a:xfrm>
            <a:off x="5473391" y="3078851"/>
            <a:ext cx="518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rPr>
              <a:t>OR</a:t>
            </a:r>
          </a:p>
        </p:txBody>
      </p:sp>
      <p:sp>
        <p:nvSpPr>
          <p:cNvPr id="9" name="Rechteck: abgerundete Ecken 8">
            <a:extLst>
              <a:ext uri="{FF2B5EF4-FFF2-40B4-BE49-F238E27FC236}">
                <a16:creationId xmlns:a16="http://schemas.microsoft.com/office/drawing/2014/main" id="{0B2C68C9-22CF-7C92-FBD2-D91D770E7AD1}"/>
              </a:ext>
            </a:extLst>
          </p:cNvPr>
          <p:cNvSpPr/>
          <p:nvPr/>
        </p:nvSpPr>
        <p:spPr>
          <a:xfrm>
            <a:off x="1055651" y="2628192"/>
            <a:ext cx="3105614" cy="2263697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dirty="0" err="1"/>
              <a:t>master</a:t>
            </a:r>
            <a:r>
              <a:rPr lang="de-DE" dirty="0"/>
              <a:t> </a:t>
            </a:r>
            <a:r>
              <a:rPr lang="de-DE" dirty="0" err="1"/>
              <a:t>db</a:t>
            </a:r>
            <a:endParaRPr lang="de-DE" dirty="0"/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063A8161-3457-F9F4-8180-5C04BB694A73}"/>
              </a:ext>
            </a:extLst>
          </p:cNvPr>
          <p:cNvSpPr/>
          <p:nvPr/>
        </p:nvSpPr>
        <p:spPr>
          <a:xfrm>
            <a:off x="1178312" y="3105582"/>
            <a:ext cx="2782229" cy="370103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>
                    <a:lumMod val="95000"/>
                    <a:lumOff val="5000"/>
                  </a:schemeClr>
                </a:solidFill>
              </a:rPr>
              <a:t>Service Master Key</a:t>
            </a: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F23E4B70-43BF-8346-BB14-7187C552B4F8}"/>
              </a:ext>
            </a:extLst>
          </p:cNvPr>
          <p:cNvSpPr/>
          <p:nvPr/>
        </p:nvSpPr>
        <p:spPr>
          <a:xfrm>
            <a:off x="1217341" y="3703903"/>
            <a:ext cx="2743200" cy="370103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>
                    <a:lumMod val="95000"/>
                    <a:lumOff val="5000"/>
                  </a:schemeClr>
                </a:solidFill>
              </a:rPr>
              <a:t>Database Master Key</a:t>
            </a:r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CA3ED653-9ED7-7BE1-619F-164C676F0375}"/>
              </a:ext>
            </a:extLst>
          </p:cNvPr>
          <p:cNvSpPr/>
          <p:nvPr/>
        </p:nvSpPr>
        <p:spPr>
          <a:xfrm>
            <a:off x="1217341" y="4297896"/>
            <a:ext cx="2743200" cy="370103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Certificate</a:t>
            </a:r>
            <a:endParaRPr lang="de-DE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3" name="Pfeil: nach unten 12">
            <a:extLst>
              <a:ext uri="{FF2B5EF4-FFF2-40B4-BE49-F238E27FC236}">
                <a16:creationId xmlns:a16="http://schemas.microsoft.com/office/drawing/2014/main" id="{891AF118-6663-05DE-E2A7-0C1A4A520856}"/>
              </a:ext>
            </a:extLst>
          </p:cNvPr>
          <p:cNvSpPr/>
          <p:nvPr/>
        </p:nvSpPr>
        <p:spPr>
          <a:xfrm>
            <a:off x="3507989" y="3480794"/>
            <a:ext cx="161692" cy="198610"/>
          </a:xfrm>
          <a:prstGeom prst="down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Pfeil: nach unten 13">
            <a:extLst>
              <a:ext uri="{FF2B5EF4-FFF2-40B4-BE49-F238E27FC236}">
                <a16:creationId xmlns:a16="http://schemas.microsoft.com/office/drawing/2014/main" id="{36A03029-968F-1636-401D-8D80C4E0A8F9}"/>
              </a:ext>
            </a:extLst>
          </p:cNvPr>
          <p:cNvSpPr/>
          <p:nvPr/>
        </p:nvSpPr>
        <p:spPr>
          <a:xfrm>
            <a:off x="3507989" y="4084482"/>
            <a:ext cx="161692" cy="198610"/>
          </a:xfrm>
          <a:prstGeom prst="down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F8CD0690-7AAD-98A3-A159-80F53343EAA7}"/>
              </a:ext>
            </a:extLst>
          </p:cNvPr>
          <p:cNvSpPr/>
          <p:nvPr/>
        </p:nvSpPr>
        <p:spPr>
          <a:xfrm>
            <a:off x="1055650" y="5275328"/>
            <a:ext cx="3105614" cy="940675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dirty="0" err="1"/>
              <a:t>user</a:t>
            </a:r>
            <a:r>
              <a:rPr lang="de-DE" dirty="0"/>
              <a:t> </a:t>
            </a:r>
            <a:r>
              <a:rPr lang="de-DE" dirty="0" err="1"/>
              <a:t>db</a:t>
            </a:r>
            <a:endParaRPr lang="de-DE" dirty="0"/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EE42898B-6FD7-D399-520F-163923733172}"/>
              </a:ext>
            </a:extLst>
          </p:cNvPr>
          <p:cNvSpPr/>
          <p:nvPr/>
        </p:nvSpPr>
        <p:spPr>
          <a:xfrm>
            <a:off x="1217341" y="5689128"/>
            <a:ext cx="2743201" cy="370103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>
                    <a:lumMod val="95000"/>
                    <a:lumOff val="5000"/>
                  </a:schemeClr>
                </a:solidFill>
              </a:rPr>
              <a:t>Database Encryption Key</a:t>
            </a:r>
          </a:p>
        </p:txBody>
      </p:sp>
      <p:sp>
        <p:nvSpPr>
          <p:cNvPr id="17" name="Pfeil: nach unten 16">
            <a:extLst>
              <a:ext uri="{FF2B5EF4-FFF2-40B4-BE49-F238E27FC236}">
                <a16:creationId xmlns:a16="http://schemas.microsoft.com/office/drawing/2014/main" id="{83D81A49-327D-51E3-F642-1E9B649F612F}"/>
              </a:ext>
            </a:extLst>
          </p:cNvPr>
          <p:cNvSpPr/>
          <p:nvPr/>
        </p:nvSpPr>
        <p:spPr>
          <a:xfrm>
            <a:off x="3507989" y="4667999"/>
            <a:ext cx="161692" cy="1008521"/>
          </a:xfrm>
          <a:prstGeom prst="down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Pfeil: nach unten 17">
            <a:extLst>
              <a:ext uri="{FF2B5EF4-FFF2-40B4-BE49-F238E27FC236}">
                <a16:creationId xmlns:a16="http://schemas.microsoft.com/office/drawing/2014/main" id="{C1E3EB5A-84D4-3CC8-405D-641E1F069CEB}"/>
              </a:ext>
            </a:extLst>
          </p:cNvPr>
          <p:cNvSpPr/>
          <p:nvPr/>
        </p:nvSpPr>
        <p:spPr>
          <a:xfrm rot="5400000">
            <a:off x="4648830" y="2529166"/>
            <a:ext cx="161692" cy="1509732"/>
          </a:xfrm>
          <a:prstGeom prst="down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Datumsplatzhalter 1">
            <a:extLst>
              <a:ext uri="{FF2B5EF4-FFF2-40B4-BE49-F238E27FC236}">
                <a16:creationId xmlns:a16="http://schemas.microsoft.com/office/drawing/2014/main" id="{2E095A3A-BBE6-5592-D3D9-DD1429831D6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de-DE"/>
              <a:t>23.09.2025</a:t>
            </a:r>
            <a:endParaRPr lang="de-DE" dirty="0"/>
          </a:p>
        </p:txBody>
      </p:sp>
      <p:sp>
        <p:nvSpPr>
          <p:cNvPr id="22" name="Fußzeilenplatzhalter 2">
            <a:extLst>
              <a:ext uri="{FF2B5EF4-FFF2-40B4-BE49-F238E27FC236}">
                <a16:creationId xmlns:a16="http://schemas.microsoft.com/office/drawing/2014/main" id="{8BF39EE0-689B-601D-A644-8E87F3E166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Datamonster.io RGV Stuttgart</a:t>
            </a:r>
            <a:endParaRPr lang="de-DE" dirty="0"/>
          </a:p>
        </p:txBody>
      </p:sp>
      <p:sp>
        <p:nvSpPr>
          <p:cNvPr id="23" name="Foliennummernplatzhalter 4">
            <a:extLst>
              <a:ext uri="{FF2B5EF4-FFF2-40B4-BE49-F238E27FC236}">
                <a16:creationId xmlns:a16="http://schemas.microsoft.com/office/drawing/2014/main" id="{38696822-6A54-0CE1-CDAD-3B0B280746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D33F405-65CE-423E-8403-26327A49203A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989479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097A0B3-A4F3-2A78-63EA-49FD9B093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Service Master Key Encryption</a:t>
            </a:r>
          </a:p>
        </p:txBody>
      </p:sp>
      <p:sp>
        <p:nvSpPr>
          <p:cNvPr id="19" name="Inhaltsplatzhalter 18">
            <a:extLst>
              <a:ext uri="{FF2B5EF4-FFF2-40B4-BE49-F238E27FC236}">
                <a16:creationId xmlns:a16="http://schemas.microsoft.com/office/drawing/2014/main" id="{05049ED9-F63F-1FFC-5D30-805C216F1F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3776" y="1679058"/>
            <a:ext cx="10296293" cy="1536468"/>
          </a:xfrm>
        </p:spPr>
        <p:txBody>
          <a:bodyPr>
            <a:normAutofit lnSpcReduction="10000"/>
          </a:bodyPr>
          <a:lstStyle/>
          <a:p>
            <a:r>
              <a:rPr lang="de-DE" sz="2400" dirty="0"/>
              <a:t>Every </a:t>
            </a:r>
            <a:r>
              <a:rPr lang="de-DE" sz="2400" dirty="0" err="1"/>
              <a:t>master</a:t>
            </a:r>
            <a:r>
              <a:rPr lang="de-DE" sz="2400" dirty="0"/>
              <a:t> </a:t>
            </a:r>
            <a:r>
              <a:rPr lang="de-DE" sz="2400" dirty="0" err="1"/>
              <a:t>database</a:t>
            </a:r>
            <a:r>
              <a:rPr lang="de-DE" sz="2400" dirty="0"/>
              <a:t> </a:t>
            </a:r>
            <a:r>
              <a:rPr lang="de-DE" sz="2400" dirty="0" err="1"/>
              <a:t>has</a:t>
            </a:r>
            <a:r>
              <a:rPr lang="de-DE" sz="2400" dirty="0"/>
              <a:t> </a:t>
            </a:r>
            <a:r>
              <a:rPr lang="de-DE" sz="2400" dirty="0" err="1"/>
              <a:t>it‘s</a:t>
            </a:r>
            <a:r>
              <a:rPr lang="de-DE" sz="2400" dirty="0"/>
              <a:t> own SMK</a:t>
            </a:r>
          </a:p>
          <a:p>
            <a:r>
              <a:rPr lang="de-DE" sz="2400" dirty="0"/>
              <a:t>SMK </a:t>
            </a:r>
            <a:r>
              <a:rPr lang="de-DE" sz="2400" dirty="0" err="1"/>
              <a:t>of</a:t>
            </a:r>
            <a:r>
              <a:rPr lang="de-DE" sz="2400" dirty="0"/>
              <a:t> </a:t>
            </a:r>
            <a:r>
              <a:rPr lang="de-DE" sz="2400" dirty="0" err="1"/>
              <a:t>contained</a:t>
            </a:r>
            <a:r>
              <a:rPr lang="de-DE" sz="2400" dirty="0"/>
              <a:t> </a:t>
            </a:r>
            <a:r>
              <a:rPr lang="de-DE" sz="2400" dirty="0" err="1"/>
              <a:t>master</a:t>
            </a:r>
            <a:r>
              <a:rPr lang="de-DE" sz="2400" dirty="0"/>
              <a:t> </a:t>
            </a:r>
            <a:r>
              <a:rPr lang="de-DE" sz="2400" dirty="0" err="1"/>
              <a:t>database</a:t>
            </a:r>
            <a:r>
              <a:rPr lang="de-DE" sz="2400" dirty="0"/>
              <a:t> </a:t>
            </a:r>
            <a:r>
              <a:rPr lang="de-DE" sz="2400" dirty="0" err="1"/>
              <a:t>is</a:t>
            </a:r>
            <a:r>
              <a:rPr lang="de-DE" sz="2400" dirty="0"/>
              <a:t> </a:t>
            </a:r>
            <a:r>
              <a:rPr lang="de-DE" sz="2400" dirty="0" err="1"/>
              <a:t>encrypted</a:t>
            </a:r>
            <a:r>
              <a:rPr lang="de-DE" sz="2400" dirty="0"/>
              <a:t> </a:t>
            </a:r>
            <a:r>
              <a:rPr lang="de-DE" sz="2400" dirty="0" err="1"/>
              <a:t>by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Windows Service Account (DPAPI) / Linux </a:t>
            </a:r>
            <a:r>
              <a:rPr lang="de-DE" sz="2400" dirty="0" err="1"/>
              <a:t>Machine</a:t>
            </a:r>
            <a:r>
              <a:rPr lang="de-DE" sz="2400" dirty="0"/>
              <a:t> Key </a:t>
            </a:r>
            <a:r>
              <a:rPr lang="de-DE" sz="2400" dirty="0" err="1"/>
              <a:t>of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node</a:t>
            </a:r>
            <a:r>
              <a:rPr lang="de-DE" sz="2400" dirty="0"/>
              <a:t> </a:t>
            </a:r>
            <a:r>
              <a:rPr lang="de-DE" sz="2400" dirty="0" err="1"/>
              <a:t>which</a:t>
            </a:r>
            <a:r>
              <a:rPr lang="de-DE" sz="2400" dirty="0"/>
              <a:t> </a:t>
            </a:r>
            <a:r>
              <a:rPr lang="de-DE" sz="2400" dirty="0" err="1"/>
              <a:t>create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Contained</a:t>
            </a:r>
            <a:r>
              <a:rPr lang="de-DE" sz="2400" dirty="0"/>
              <a:t> AG</a:t>
            </a:r>
          </a:p>
        </p:txBody>
      </p:sp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2BD989FF-0C78-306F-DED4-05965F27670F}"/>
              </a:ext>
            </a:extLst>
          </p:cNvPr>
          <p:cNvGrpSpPr/>
          <p:nvPr/>
        </p:nvGrpSpPr>
        <p:grpSpPr>
          <a:xfrm>
            <a:off x="927408" y="4178887"/>
            <a:ext cx="2429107" cy="1878980"/>
            <a:chOff x="838200" y="1951464"/>
            <a:chExt cx="2429107" cy="1878980"/>
          </a:xfrm>
        </p:grpSpPr>
        <p:sp>
          <p:nvSpPr>
            <p:cNvPr id="23" name="Rechteck: abgerundete Ecken 22">
              <a:extLst>
                <a:ext uri="{FF2B5EF4-FFF2-40B4-BE49-F238E27FC236}">
                  <a16:creationId xmlns:a16="http://schemas.microsoft.com/office/drawing/2014/main" id="{4BB07E00-261D-80AB-9C3F-FF9882F50FEB}"/>
                </a:ext>
              </a:extLst>
            </p:cNvPr>
            <p:cNvSpPr/>
            <p:nvPr/>
          </p:nvSpPr>
          <p:spPr>
            <a:xfrm>
              <a:off x="838200" y="1951464"/>
              <a:ext cx="2429107" cy="1878980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de-DE" dirty="0"/>
                <a:t>Instance 1</a:t>
              </a:r>
            </a:p>
          </p:txBody>
        </p:sp>
        <p:sp>
          <p:nvSpPr>
            <p:cNvPr id="24" name="Rechteck: abgerundete Ecken 23">
              <a:extLst>
                <a:ext uri="{FF2B5EF4-FFF2-40B4-BE49-F238E27FC236}">
                  <a16:creationId xmlns:a16="http://schemas.microsoft.com/office/drawing/2014/main" id="{A91C09C8-07DF-287D-A3A5-91EEEB5D3115}"/>
                </a:ext>
              </a:extLst>
            </p:cNvPr>
            <p:cNvSpPr/>
            <p:nvPr/>
          </p:nvSpPr>
          <p:spPr>
            <a:xfrm>
              <a:off x="910685" y="2472075"/>
              <a:ext cx="2261837" cy="1124193"/>
            </a:xfrm>
            <a:prstGeom prst="roundRect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de-DE" dirty="0" err="1"/>
                <a:t>master</a:t>
              </a:r>
              <a:endParaRPr lang="de-DE" dirty="0"/>
            </a:p>
          </p:txBody>
        </p:sp>
        <p:sp>
          <p:nvSpPr>
            <p:cNvPr id="25" name="Rechteck: abgerundete Ecken 24">
              <a:extLst>
                <a:ext uri="{FF2B5EF4-FFF2-40B4-BE49-F238E27FC236}">
                  <a16:creationId xmlns:a16="http://schemas.microsoft.com/office/drawing/2014/main" id="{49FD0CD6-D39C-C700-B42C-7A80FBFA2B3C}"/>
                </a:ext>
              </a:extLst>
            </p:cNvPr>
            <p:cNvSpPr/>
            <p:nvPr/>
          </p:nvSpPr>
          <p:spPr>
            <a:xfrm>
              <a:off x="977590" y="2916011"/>
              <a:ext cx="2116873" cy="370103"/>
            </a:xfrm>
            <a:prstGeom prst="round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Service Master Key</a:t>
              </a:r>
            </a:p>
          </p:txBody>
        </p:sp>
      </p:grp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51786EA4-303E-E789-6101-124B9AB70FA7}"/>
              </a:ext>
            </a:extLst>
          </p:cNvPr>
          <p:cNvGrpSpPr/>
          <p:nvPr/>
        </p:nvGrpSpPr>
        <p:grpSpPr>
          <a:xfrm>
            <a:off x="8200796" y="4178887"/>
            <a:ext cx="2429107" cy="1878980"/>
            <a:chOff x="838200" y="1951464"/>
            <a:chExt cx="2429107" cy="1878980"/>
          </a:xfrm>
        </p:grpSpPr>
        <p:sp>
          <p:nvSpPr>
            <p:cNvPr id="28" name="Rechteck: abgerundete Ecken 27">
              <a:extLst>
                <a:ext uri="{FF2B5EF4-FFF2-40B4-BE49-F238E27FC236}">
                  <a16:creationId xmlns:a16="http://schemas.microsoft.com/office/drawing/2014/main" id="{3C28AD9F-DF9D-8401-6E2E-1FFDA480DBF5}"/>
                </a:ext>
              </a:extLst>
            </p:cNvPr>
            <p:cNvSpPr/>
            <p:nvPr/>
          </p:nvSpPr>
          <p:spPr>
            <a:xfrm>
              <a:off x="838200" y="1951464"/>
              <a:ext cx="2429107" cy="1878980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de-DE" dirty="0"/>
                <a:t>Instance 2</a:t>
              </a:r>
            </a:p>
          </p:txBody>
        </p:sp>
        <p:sp>
          <p:nvSpPr>
            <p:cNvPr id="29" name="Rechteck: abgerundete Ecken 28">
              <a:extLst>
                <a:ext uri="{FF2B5EF4-FFF2-40B4-BE49-F238E27FC236}">
                  <a16:creationId xmlns:a16="http://schemas.microsoft.com/office/drawing/2014/main" id="{91C46E20-BC85-B2C6-2471-2A002C4725FA}"/>
                </a:ext>
              </a:extLst>
            </p:cNvPr>
            <p:cNvSpPr/>
            <p:nvPr/>
          </p:nvSpPr>
          <p:spPr>
            <a:xfrm>
              <a:off x="910685" y="2472075"/>
              <a:ext cx="2261837" cy="1124193"/>
            </a:xfrm>
            <a:prstGeom prst="roundRect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de-DE" dirty="0" err="1"/>
                <a:t>master</a:t>
              </a:r>
              <a:endParaRPr lang="de-DE" dirty="0"/>
            </a:p>
          </p:txBody>
        </p:sp>
        <p:sp>
          <p:nvSpPr>
            <p:cNvPr id="30" name="Rechteck: abgerundete Ecken 29">
              <a:extLst>
                <a:ext uri="{FF2B5EF4-FFF2-40B4-BE49-F238E27FC236}">
                  <a16:creationId xmlns:a16="http://schemas.microsoft.com/office/drawing/2014/main" id="{E1E445B1-4BF2-B22C-EE6A-519E3A77C7E7}"/>
                </a:ext>
              </a:extLst>
            </p:cNvPr>
            <p:cNvSpPr/>
            <p:nvPr/>
          </p:nvSpPr>
          <p:spPr>
            <a:xfrm>
              <a:off x="977590" y="2916011"/>
              <a:ext cx="2116873" cy="370103"/>
            </a:xfrm>
            <a:prstGeom prst="round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Service Master Key</a:t>
              </a:r>
            </a:p>
          </p:txBody>
        </p:sp>
      </p:grpSp>
      <p:grpSp>
        <p:nvGrpSpPr>
          <p:cNvPr id="31" name="Gruppieren 30">
            <a:extLst>
              <a:ext uri="{FF2B5EF4-FFF2-40B4-BE49-F238E27FC236}">
                <a16:creationId xmlns:a16="http://schemas.microsoft.com/office/drawing/2014/main" id="{9A5CE21E-4F27-48C4-0D7E-9AC6C74F7B4B}"/>
              </a:ext>
            </a:extLst>
          </p:cNvPr>
          <p:cNvGrpSpPr/>
          <p:nvPr/>
        </p:nvGrpSpPr>
        <p:grpSpPr>
          <a:xfrm>
            <a:off x="4170557" y="4178887"/>
            <a:ext cx="2429107" cy="1878980"/>
            <a:chOff x="838200" y="1951464"/>
            <a:chExt cx="2429107" cy="1878980"/>
          </a:xfrm>
        </p:grpSpPr>
        <p:sp>
          <p:nvSpPr>
            <p:cNvPr id="32" name="Rechteck: abgerundete Ecken 31">
              <a:extLst>
                <a:ext uri="{FF2B5EF4-FFF2-40B4-BE49-F238E27FC236}">
                  <a16:creationId xmlns:a16="http://schemas.microsoft.com/office/drawing/2014/main" id="{40D9DFBF-D654-A65D-B110-24A351AE2E09}"/>
                </a:ext>
              </a:extLst>
            </p:cNvPr>
            <p:cNvSpPr/>
            <p:nvPr/>
          </p:nvSpPr>
          <p:spPr>
            <a:xfrm>
              <a:off x="838200" y="1951464"/>
              <a:ext cx="2429107" cy="1878980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de-DE" dirty="0" err="1"/>
                <a:t>Contained</a:t>
              </a:r>
              <a:r>
                <a:rPr lang="de-DE" dirty="0"/>
                <a:t> AG1</a:t>
              </a:r>
            </a:p>
          </p:txBody>
        </p:sp>
        <p:sp>
          <p:nvSpPr>
            <p:cNvPr id="33" name="Rechteck: abgerundete Ecken 32">
              <a:extLst>
                <a:ext uri="{FF2B5EF4-FFF2-40B4-BE49-F238E27FC236}">
                  <a16:creationId xmlns:a16="http://schemas.microsoft.com/office/drawing/2014/main" id="{69AE5DBB-D43C-4613-D296-A0F8DA9643AF}"/>
                </a:ext>
              </a:extLst>
            </p:cNvPr>
            <p:cNvSpPr/>
            <p:nvPr/>
          </p:nvSpPr>
          <p:spPr>
            <a:xfrm>
              <a:off x="910685" y="2472075"/>
              <a:ext cx="2261837" cy="1124193"/>
            </a:xfrm>
            <a:prstGeom prst="roundRect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de-DE" dirty="0"/>
                <a:t>AG1_master</a:t>
              </a:r>
            </a:p>
          </p:txBody>
        </p:sp>
        <p:sp>
          <p:nvSpPr>
            <p:cNvPr id="34" name="Rechteck: abgerundete Ecken 33">
              <a:extLst>
                <a:ext uri="{FF2B5EF4-FFF2-40B4-BE49-F238E27FC236}">
                  <a16:creationId xmlns:a16="http://schemas.microsoft.com/office/drawing/2014/main" id="{1538FDD0-4E38-8A70-0C5D-0B329E4E13F9}"/>
                </a:ext>
              </a:extLst>
            </p:cNvPr>
            <p:cNvSpPr/>
            <p:nvPr/>
          </p:nvSpPr>
          <p:spPr>
            <a:xfrm>
              <a:off x="977590" y="2916011"/>
              <a:ext cx="2116873" cy="370103"/>
            </a:xfrm>
            <a:prstGeom prst="round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Service Master Key</a:t>
              </a:r>
            </a:p>
          </p:txBody>
        </p:sp>
      </p:grpSp>
      <p:sp>
        <p:nvSpPr>
          <p:cNvPr id="35" name="Rechteck: abgerundete Ecken 34">
            <a:extLst>
              <a:ext uri="{FF2B5EF4-FFF2-40B4-BE49-F238E27FC236}">
                <a16:creationId xmlns:a16="http://schemas.microsoft.com/office/drawing/2014/main" id="{7EE5DC9E-E23E-44E7-0DCF-CE203803147F}"/>
              </a:ext>
            </a:extLst>
          </p:cNvPr>
          <p:cNvSpPr/>
          <p:nvPr/>
        </p:nvSpPr>
        <p:spPr>
          <a:xfrm>
            <a:off x="2551770" y="3203895"/>
            <a:ext cx="2429107" cy="74081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Server 1:</a:t>
            </a:r>
          </a:p>
          <a:p>
            <a:pPr algn="ctr"/>
            <a:r>
              <a:rPr lang="de-DE" dirty="0"/>
              <a:t>DPAPI / </a:t>
            </a:r>
            <a:r>
              <a:rPr lang="de-DE" dirty="0" err="1"/>
              <a:t>Machine</a:t>
            </a:r>
            <a:r>
              <a:rPr lang="de-DE" dirty="0"/>
              <a:t> Key</a:t>
            </a:r>
          </a:p>
        </p:txBody>
      </p:sp>
      <p:sp>
        <p:nvSpPr>
          <p:cNvPr id="36" name="Rechteck: abgerundete Ecken 35">
            <a:extLst>
              <a:ext uri="{FF2B5EF4-FFF2-40B4-BE49-F238E27FC236}">
                <a16:creationId xmlns:a16="http://schemas.microsoft.com/office/drawing/2014/main" id="{C545D14A-0DEB-AE73-02C3-7443C0E7543A}"/>
              </a:ext>
            </a:extLst>
          </p:cNvPr>
          <p:cNvSpPr/>
          <p:nvPr/>
        </p:nvSpPr>
        <p:spPr>
          <a:xfrm>
            <a:off x="8176634" y="3203895"/>
            <a:ext cx="2429107" cy="74081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Server 1:</a:t>
            </a:r>
          </a:p>
          <a:p>
            <a:pPr algn="ctr"/>
            <a:r>
              <a:rPr lang="de-DE" dirty="0"/>
              <a:t>DPAPI / </a:t>
            </a:r>
            <a:r>
              <a:rPr lang="de-DE" dirty="0" err="1"/>
              <a:t>Machine</a:t>
            </a:r>
            <a:r>
              <a:rPr lang="de-DE" dirty="0"/>
              <a:t> Key</a:t>
            </a:r>
          </a:p>
        </p:txBody>
      </p:sp>
      <p:sp>
        <p:nvSpPr>
          <p:cNvPr id="38" name="Pfeil: nach unten 37">
            <a:extLst>
              <a:ext uri="{FF2B5EF4-FFF2-40B4-BE49-F238E27FC236}">
                <a16:creationId xmlns:a16="http://schemas.microsoft.com/office/drawing/2014/main" id="{334AB5D3-EA92-81A4-A2D6-EC3980698619}"/>
              </a:ext>
            </a:extLst>
          </p:cNvPr>
          <p:cNvSpPr/>
          <p:nvPr/>
        </p:nvSpPr>
        <p:spPr>
          <a:xfrm>
            <a:off x="2888166" y="3944711"/>
            <a:ext cx="139390" cy="1198723"/>
          </a:xfrm>
          <a:prstGeom prst="down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" name="Pfeil: nach unten 38">
            <a:extLst>
              <a:ext uri="{FF2B5EF4-FFF2-40B4-BE49-F238E27FC236}">
                <a16:creationId xmlns:a16="http://schemas.microsoft.com/office/drawing/2014/main" id="{253C4605-A711-33FB-FB8E-B4DFE31813FC}"/>
              </a:ext>
            </a:extLst>
          </p:cNvPr>
          <p:cNvSpPr/>
          <p:nvPr/>
        </p:nvSpPr>
        <p:spPr>
          <a:xfrm>
            <a:off x="4377782" y="3944711"/>
            <a:ext cx="139390" cy="1198723"/>
          </a:xfrm>
          <a:prstGeom prst="down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0" name="Pfeil: nach unten 39">
            <a:extLst>
              <a:ext uri="{FF2B5EF4-FFF2-40B4-BE49-F238E27FC236}">
                <a16:creationId xmlns:a16="http://schemas.microsoft.com/office/drawing/2014/main" id="{E46D9718-084A-E71F-8133-CEC0C20B80A8}"/>
              </a:ext>
            </a:extLst>
          </p:cNvPr>
          <p:cNvSpPr/>
          <p:nvPr/>
        </p:nvSpPr>
        <p:spPr>
          <a:xfrm>
            <a:off x="10150400" y="3944710"/>
            <a:ext cx="139390" cy="1198723"/>
          </a:xfrm>
          <a:prstGeom prst="down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" name="Pfeil: nach links und rechts 40">
            <a:extLst>
              <a:ext uri="{FF2B5EF4-FFF2-40B4-BE49-F238E27FC236}">
                <a16:creationId xmlns:a16="http://schemas.microsoft.com/office/drawing/2014/main" id="{1E97A564-F856-4325-8AD1-94F59825BE7D}"/>
              </a:ext>
            </a:extLst>
          </p:cNvPr>
          <p:cNvSpPr/>
          <p:nvPr/>
        </p:nvSpPr>
        <p:spPr>
          <a:xfrm>
            <a:off x="4980878" y="3736137"/>
            <a:ext cx="3195756" cy="132596"/>
          </a:xfrm>
          <a:prstGeom prst="leftRightArrow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de-DE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Use same Service Account </a:t>
            </a:r>
            <a:r>
              <a:rPr lang="de-DE" sz="16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or</a:t>
            </a:r>
            <a:r>
              <a:rPr lang="de-DE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Machine</a:t>
            </a:r>
            <a:r>
              <a:rPr lang="de-DE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Key</a:t>
            </a:r>
          </a:p>
        </p:txBody>
      </p:sp>
      <p:sp>
        <p:nvSpPr>
          <p:cNvPr id="6" name="Datumsplatzhalter 1">
            <a:extLst>
              <a:ext uri="{FF2B5EF4-FFF2-40B4-BE49-F238E27FC236}">
                <a16:creationId xmlns:a16="http://schemas.microsoft.com/office/drawing/2014/main" id="{EA4F8C7F-3608-70D9-6164-C48CEACE260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de-DE"/>
              <a:t>23.09.2025</a:t>
            </a:r>
            <a:endParaRPr lang="de-DE" dirty="0"/>
          </a:p>
        </p:txBody>
      </p:sp>
      <p:sp>
        <p:nvSpPr>
          <p:cNvPr id="7" name="Fußzeilenplatzhalter 2">
            <a:extLst>
              <a:ext uri="{FF2B5EF4-FFF2-40B4-BE49-F238E27FC236}">
                <a16:creationId xmlns:a16="http://schemas.microsoft.com/office/drawing/2014/main" id="{29262C11-2550-0E32-A5DC-6A4CD5D338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Datamonster.io RGV Stuttgart</a:t>
            </a:r>
            <a:endParaRPr lang="de-DE" dirty="0"/>
          </a:p>
        </p:txBody>
      </p:sp>
      <p:sp>
        <p:nvSpPr>
          <p:cNvPr id="8" name="Foliennummernplatzhalter 4">
            <a:extLst>
              <a:ext uri="{FF2B5EF4-FFF2-40B4-BE49-F238E27FC236}">
                <a16:creationId xmlns:a16="http://schemas.microsoft.com/office/drawing/2014/main" id="{6346FB00-3C81-289A-BAB5-C874C6B95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D33F405-65CE-423E-8403-26327A49203A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3841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79ACE5-5625-3B08-9ECB-C7652382F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Machine</a:t>
            </a:r>
            <a:r>
              <a:rPr lang="de-DE" dirty="0"/>
              <a:t> Key on Linux</a:t>
            </a:r>
          </a:p>
        </p:txBody>
      </p:sp>
      <p:graphicFrame>
        <p:nvGraphicFramePr>
          <p:cNvPr id="10" name="Inhaltsplatzhalter 9">
            <a:extLst>
              <a:ext uri="{FF2B5EF4-FFF2-40B4-BE49-F238E27FC236}">
                <a16:creationId xmlns:a16="http://schemas.microsoft.com/office/drawing/2014/main" id="{82D17EB3-759D-A2A7-B59D-3373826F483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0862228"/>
              </p:ext>
            </p:extLst>
          </p:nvPr>
        </p:nvGraphicFramePr>
        <p:xfrm>
          <a:off x="838200" y="2126702"/>
          <a:ext cx="10515600" cy="22646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F25CD2C9-A1E0-CB42-4EFC-91CF2D0C7795}"/>
              </a:ext>
            </a:extLst>
          </p:cNvPr>
          <p:cNvGrpSpPr/>
          <p:nvPr/>
        </p:nvGrpSpPr>
        <p:grpSpPr>
          <a:xfrm>
            <a:off x="596591" y="4553093"/>
            <a:ext cx="11246005" cy="808024"/>
            <a:chOff x="680224" y="3512855"/>
            <a:chExt cx="11246005" cy="808024"/>
          </a:xfrm>
        </p:grpSpPr>
        <p:sp>
          <p:nvSpPr>
            <p:cNvPr id="5" name="Textfeld 4">
              <a:extLst>
                <a:ext uri="{FF2B5EF4-FFF2-40B4-BE49-F238E27FC236}">
                  <a16:creationId xmlns:a16="http://schemas.microsoft.com/office/drawing/2014/main" id="{37E69755-18B9-9EE1-0229-5CA83833BDE3}"/>
                </a:ext>
              </a:extLst>
            </p:cNvPr>
            <p:cNvSpPr txBox="1"/>
            <p:nvPr/>
          </p:nvSpPr>
          <p:spPr>
            <a:xfrm>
              <a:off x="680224" y="3512855"/>
              <a:ext cx="11246005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dirty="0"/>
                <a:t>Hex:</a:t>
              </a:r>
            </a:p>
            <a:p>
              <a:r>
                <a:rPr lang="de-DE" dirty="0"/>
                <a:t>010000000000000000000000859D8E1E2853CB8D625A88B5C9691749F45610FAE1A8523F6431A61CEE65923B</a:t>
              </a:r>
            </a:p>
          </p:txBody>
        </p:sp>
        <p:sp>
          <p:nvSpPr>
            <p:cNvPr id="6" name="Pfeil: nach links und rechts 5">
              <a:extLst>
                <a:ext uri="{FF2B5EF4-FFF2-40B4-BE49-F238E27FC236}">
                  <a16:creationId xmlns:a16="http://schemas.microsoft.com/office/drawing/2014/main" id="{12637F93-11FA-48FF-F980-1E2BEBBC56D0}"/>
                </a:ext>
              </a:extLst>
            </p:cNvPr>
            <p:cNvSpPr/>
            <p:nvPr/>
          </p:nvSpPr>
          <p:spPr>
            <a:xfrm>
              <a:off x="786162" y="4159186"/>
              <a:ext cx="2927194" cy="161693"/>
            </a:xfrm>
            <a:prstGeom prst="leftRightArrow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de-DE" dirty="0">
                  <a:solidFill>
                    <a:schemeClr val="tx1"/>
                  </a:solidFill>
                </a:rPr>
                <a:t>12 Byte Header</a:t>
              </a:r>
            </a:p>
          </p:txBody>
        </p:sp>
        <p:sp>
          <p:nvSpPr>
            <p:cNvPr id="7" name="Pfeil: nach links und rechts 6">
              <a:extLst>
                <a:ext uri="{FF2B5EF4-FFF2-40B4-BE49-F238E27FC236}">
                  <a16:creationId xmlns:a16="http://schemas.microsoft.com/office/drawing/2014/main" id="{6C5B3FEC-5485-2818-5DD8-26080C791FD3}"/>
                </a:ext>
              </a:extLst>
            </p:cNvPr>
            <p:cNvSpPr/>
            <p:nvPr/>
          </p:nvSpPr>
          <p:spPr>
            <a:xfrm>
              <a:off x="3713356" y="4159186"/>
              <a:ext cx="8112512" cy="161693"/>
            </a:xfrm>
            <a:prstGeom prst="leftRightArrow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de-DE" dirty="0">
                  <a:solidFill>
                    <a:schemeClr val="tx1"/>
                  </a:solidFill>
                </a:rPr>
                <a:t>32 Byte Random Key</a:t>
              </a:r>
            </a:p>
          </p:txBody>
        </p:sp>
      </p:grpSp>
      <p:sp>
        <p:nvSpPr>
          <p:cNvPr id="11" name="Datumsplatzhalter 1">
            <a:extLst>
              <a:ext uri="{FF2B5EF4-FFF2-40B4-BE49-F238E27FC236}">
                <a16:creationId xmlns:a16="http://schemas.microsoft.com/office/drawing/2014/main" id="{642A8486-2A43-1295-C234-7A7BD589267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de-DE"/>
              <a:t>23.09.2025</a:t>
            </a:r>
            <a:endParaRPr lang="de-DE" dirty="0"/>
          </a:p>
        </p:txBody>
      </p:sp>
      <p:sp>
        <p:nvSpPr>
          <p:cNvPr id="12" name="Fußzeilenplatzhalter 2">
            <a:extLst>
              <a:ext uri="{FF2B5EF4-FFF2-40B4-BE49-F238E27FC236}">
                <a16:creationId xmlns:a16="http://schemas.microsoft.com/office/drawing/2014/main" id="{F385776E-1309-6408-F876-C502E1B808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Datamonster.io RGV Stuttgart</a:t>
            </a:r>
            <a:endParaRPr lang="de-DE" dirty="0"/>
          </a:p>
        </p:txBody>
      </p:sp>
      <p:sp>
        <p:nvSpPr>
          <p:cNvPr id="13" name="Foliennummernplatzhalter 4">
            <a:extLst>
              <a:ext uri="{FF2B5EF4-FFF2-40B4-BE49-F238E27FC236}">
                <a16:creationId xmlns:a16="http://schemas.microsoft.com/office/drawing/2014/main" id="{612F0672-5CF9-1791-1906-021764DEE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D33F405-65CE-423E-8403-26327A49203A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545684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6C4028FD-8BAA-4A19-BFDE-594D991B7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73FB160-0170-1F8E-FED5-3907167270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6995"/>
            <a:ext cx="10515600" cy="1133693"/>
          </a:xfrm>
        </p:spPr>
        <p:txBody>
          <a:bodyPr>
            <a:normAutofit/>
          </a:bodyPr>
          <a:lstStyle/>
          <a:p>
            <a:r>
              <a:rPr lang="de-DE" sz="5200"/>
              <a:t>Dynamic View Changes for CAG</a:t>
            </a:r>
          </a:p>
        </p:txBody>
      </p:sp>
      <p:sp>
        <p:nvSpPr>
          <p:cNvPr id="3" name="Datumsplatzhalter 1">
            <a:extLst>
              <a:ext uri="{FF2B5EF4-FFF2-40B4-BE49-F238E27FC236}">
                <a16:creationId xmlns:a16="http://schemas.microsoft.com/office/drawing/2014/main" id="{CA6FF4D9-7B88-BE9B-33A5-0FB0F4C292C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de-DE"/>
              <a:t>23.09.2025</a:t>
            </a:r>
          </a:p>
        </p:txBody>
      </p:sp>
      <p:sp>
        <p:nvSpPr>
          <p:cNvPr id="7" name="Fußzeilenplatzhalter 2">
            <a:extLst>
              <a:ext uri="{FF2B5EF4-FFF2-40B4-BE49-F238E27FC236}">
                <a16:creationId xmlns:a16="http://schemas.microsoft.com/office/drawing/2014/main" id="{A11063C4-E104-A439-6F79-2DED7D4A5D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Datamonster.io RGV Stuttgart</a:t>
            </a:r>
            <a:endParaRPr lang="de-DE"/>
          </a:p>
        </p:txBody>
      </p:sp>
      <p:sp>
        <p:nvSpPr>
          <p:cNvPr id="8" name="Foliennummernplatzhalter 4">
            <a:extLst>
              <a:ext uri="{FF2B5EF4-FFF2-40B4-BE49-F238E27FC236}">
                <a16:creationId xmlns:a16="http://schemas.microsoft.com/office/drawing/2014/main" id="{9D9FF6DF-96D4-5C9F-C01B-7C53E543FE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0D33F405-65CE-423E-8403-26327A49203A}" type="slidenum">
              <a:rPr lang="de-DE" smtClean="0"/>
              <a:pPr>
                <a:spcAft>
                  <a:spcPts val="600"/>
                </a:spcAft>
              </a:pPr>
              <a:t>17</a:t>
            </a:fld>
            <a:endParaRPr lang="de-DE"/>
          </a:p>
        </p:txBody>
      </p:sp>
      <p:graphicFrame>
        <p:nvGraphicFramePr>
          <p:cNvPr id="13" name="Inhaltsplatzhalter 2">
            <a:extLst>
              <a:ext uri="{FF2B5EF4-FFF2-40B4-BE49-F238E27FC236}">
                <a16:creationId xmlns:a16="http://schemas.microsoft.com/office/drawing/2014/main" id="{45140B22-69D4-6B2A-C3CF-DE8B0C210C1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21358160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372748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4">
            <a:extLst>
              <a:ext uri="{FF2B5EF4-FFF2-40B4-BE49-F238E27FC236}">
                <a16:creationId xmlns:a16="http://schemas.microsoft.com/office/drawing/2014/main" id="{01A22726-DA03-BCB0-F12E-98258FB7E5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0F98AAE-0A2B-F498-866C-B40289EF1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6000" y="548640"/>
            <a:ext cx="9058288" cy="1132258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de-DE" dirty="0" err="1"/>
              <a:t>Whats</a:t>
            </a:r>
            <a:r>
              <a:rPr lang="de-DE" dirty="0"/>
              <a:t> </a:t>
            </a:r>
            <a:r>
              <a:rPr lang="de-DE" dirty="0" err="1"/>
              <a:t>missing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not </a:t>
            </a:r>
            <a:r>
              <a:rPr lang="de-DE" dirty="0" err="1"/>
              <a:t>supported</a:t>
            </a:r>
            <a:r>
              <a:rPr lang="de-DE" dirty="0"/>
              <a:t> in CAG?</a:t>
            </a:r>
          </a:p>
        </p:txBody>
      </p:sp>
      <p:graphicFrame>
        <p:nvGraphicFramePr>
          <p:cNvPr id="20" name="Inhaltsplatzhalter 2">
            <a:extLst>
              <a:ext uri="{FF2B5EF4-FFF2-40B4-BE49-F238E27FC236}">
                <a16:creationId xmlns:a16="http://schemas.microsoft.com/office/drawing/2014/main" id="{01E2E33A-C5E6-6B8E-625B-58C5B89E026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88575977"/>
              </p:ext>
            </p:extLst>
          </p:nvPr>
        </p:nvGraphicFramePr>
        <p:xfrm>
          <a:off x="3830444" y="1444082"/>
          <a:ext cx="7633010" cy="48652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Datumsplatzhalter 1">
            <a:extLst>
              <a:ext uri="{FF2B5EF4-FFF2-40B4-BE49-F238E27FC236}">
                <a16:creationId xmlns:a16="http://schemas.microsoft.com/office/drawing/2014/main" id="{58609D3A-1D2E-F1B8-72F6-0A64F0D9D070}"/>
              </a:ext>
            </a:extLst>
          </p:cNvPr>
          <p:cNvSpPr txBox="1">
            <a:spLocks/>
          </p:cNvSpPr>
          <p:nvPr/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/>
              <a:t>23.09.2025</a:t>
            </a:r>
            <a:endParaRPr lang="de-DE" dirty="0"/>
          </a:p>
        </p:txBody>
      </p:sp>
      <p:sp>
        <p:nvSpPr>
          <p:cNvPr id="7" name="Fußzeilenplatzhalter 2">
            <a:extLst>
              <a:ext uri="{FF2B5EF4-FFF2-40B4-BE49-F238E27FC236}">
                <a16:creationId xmlns:a16="http://schemas.microsoft.com/office/drawing/2014/main" id="{A30E6D27-17B9-06E6-FF71-FFB73D814BD3}"/>
              </a:ext>
            </a:extLst>
          </p:cNvPr>
          <p:cNvSpPr txBox="1">
            <a:spLocks/>
          </p:cNvSpPr>
          <p:nvPr/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Datamonster.io RGV Stuttgart</a:t>
            </a:r>
            <a:endParaRPr lang="de-DE" dirty="0"/>
          </a:p>
        </p:txBody>
      </p:sp>
      <p:sp>
        <p:nvSpPr>
          <p:cNvPr id="8" name="Foliennummernplatzhalter 4">
            <a:extLst>
              <a:ext uri="{FF2B5EF4-FFF2-40B4-BE49-F238E27FC236}">
                <a16:creationId xmlns:a16="http://schemas.microsoft.com/office/drawing/2014/main" id="{36B32E52-E00D-68D4-541A-2A7735CD39FC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D33F405-65CE-423E-8403-26327A49203A}" type="slidenum">
              <a:rPr lang="de-DE" smtClean="0"/>
              <a:pPr/>
              <a:t>18</a:t>
            </a:fld>
            <a:endParaRPr lang="de-DE"/>
          </a:p>
        </p:txBody>
      </p:sp>
      <p:sp>
        <p:nvSpPr>
          <p:cNvPr id="9" name="Datumsplatzhalter 8">
            <a:extLst>
              <a:ext uri="{FF2B5EF4-FFF2-40B4-BE49-F238E27FC236}">
                <a16:creationId xmlns:a16="http://schemas.microsoft.com/office/drawing/2014/main" id="{8386D107-8BA3-4DA4-83B6-84BE5EC5CF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23.09.2025</a:t>
            </a:r>
            <a:endParaRPr lang="de-DE" dirty="0"/>
          </a:p>
        </p:txBody>
      </p: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76FB9402-7AB2-19E9-D71F-EB175A298D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Datamonster.io RGV Stuttgart</a:t>
            </a:r>
            <a:endParaRPr lang="de-DE" dirty="0"/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DF46B2E7-34B3-8626-D355-B082DD4E45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3F405-65CE-423E-8403-26327A49203A}" type="slidenum">
              <a:rPr lang="de-DE" smtClean="0"/>
              <a:t>18</a:t>
            </a:fld>
            <a:endParaRPr lang="de-DE"/>
          </a:p>
        </p:txBody>
      </p:sp>
      <p:pic>
        <p:nvPicPr>
          <p:cNvPr id="13" name="Grafik 12" descr="Ein Bild, das Treppe, Kompositmaterial, Gebäude, Rechteck enthält.">
            <a:extLst>
              <a:ext uri="{FF2B5EF4-FFF2-40B4-BE49-F238E27FC236}">
                <a16:creationId xmlns:a16="http://schemas.microsoft.com/office/drawing/2014/main" id="{5E427D05-9848-CA76-2B30-8B99C0ABE51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444" r="181"/>
          <a:stretch>
            <a:fillRect/>
          </a:stretch>
        </p:blipFill>
        <p:spPr>
          <a:xfrm>
            <a:off x="102000" y="1139567"/>
            <a:ext cx="3189278" cy="5169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5065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DCC231C8-C761-4B31-9B1C-C6D19248C6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09CAA72F-EEBD-F72B-F943-E57F789DC9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7189"/>
            <a:ext cx="3374136" cy="5567891"/>
          </a:xfrm>
        </p:spPr>
        <p:txBody>
          <a:bodyPr>
            <a:normAutofit/>
          </a:bodyPr>
          <a:lstStyle/>
          <a:p>
            <a:r>
              <a:rPr lang="de-DE" sz="5200"/>
              <a:t>Final Insights!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BC3CAD56-5D47-76FC-CB43-C4CA3244D17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de-DE"/>
              <a:t>23.09.2025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751CEC8-8172-34DF-C88A-38E6F4523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Datamonster.io RGV Stuttgart</a:t>
            </a:r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E11AF48-C459-EC8A-D301-D391E300B8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0D33F405-65CE-423E-8403-26327A49203A}" type="slidenum">
              <a:rPr lang="de-DE" smtClean="0"/>
              <a:pPr>
                <a:spcAft>
                  <a:spcPts val="600"/>
                </a:spcAft>
              </a:pPr>
              <a:t>19</a:t>
            </a:fld>
            <a:endParaRPr lang="de-DE"/>
          </a:p>
        </p:txBody>
      </p:sp>
      <p:graphicFrame>
        <p:nvGraphicFramePr>
          <p:cNvPr id="7" name="Inhaltsplatzhalter 4">
            <a:extLst>
              <a:ext uri="{FF2B5EF4-FFF2-40B4-BE49-F238E27FC236}">
                <a16:creationId xmlns:a16="http://schemas.microsoft.com/office/drawing/2014/main" id="{7745F8B4-C5AB-6C2E-DD23-CE40A2DA7B2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53331086"/>
              </p:ext>
            </p:extLst>
          </p:nvPr>
        </p:nvGraphicFramePr>
        <p:xfrm>
          <a:off x="5093208" y="620392"/>
          <a:ext cx="6263640" cy="550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554888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Inhaltsplatzhalter 22">
            <a:extLst>
              <a:ext uri="{FF2B5EF4-FFF2-40B4-BE49-F238E27FC236}">
                <a16:creationId xmlns:a16="http://schemas.microsoft.com/office/drawing/2014/main" id="{4B967855-287F-4FD7-4333-3EBF64CD2E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238998" y="1825625"/>
            <a:ext cx="4114801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I have been working as a freelance IT consultant since 2002 and have specialized in SQL Server in 2006. </a:t>
            </a:r>
          </a:p>
          <a:p>
            <a:pPr marL="0" indent="0">
              <a:buNone/>
            </a:pPr>
            <a:r>
              <a:rPr lang="en-US" sz="2000" dirty="0"/>
              <a:t>I have worked with SQL-Server since Version 7.0   I'm focused on deployment and automated operation of in large environments to build high available and secure solutions.</a:t>
            </a:r>
          </a:p>
          <a:p>
            <a:pPr marL="0" indent="0">
              <a:buNone/>
            </a:pPr>
            <a:r>
              <a:rPr lang="en-US" sz="2000" dirty="0"/>
              <a:t>I have been MCSE certified since 2014 and worked partially for Microsoft as Dedicated Support Engineer.</a:t>
            </a:r>
            <a:endParaRPr lang="de-DE" sz="2000" dirty="0"/>
          </a:p>
        </p:txBody>
      </p:sp>
      <p:sp>
        <p:nvSpPr>
          <p:cNvPr id="15" name="Fußzeilenplatzhalter 22">
            <a:extLst>
              <a:ext uri="{FF2B5EF4-FFF2-40B4-BE49-F238E27FC236}">
                <a16:creationId xmlns:a16="http://schemas.microsoft.com/office/drawing/2014/main" id="{1A2CCC94-DAC4-35DB-824A-C5730EF3F5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Datamonster.io RGV Stuttgart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599A925-7507-5D46-D889-E55545FCD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82E88-054F-4500-978D-44B54A96BB06}" type="slidenum">
              <a:rPr lang="de-DE" smtClean="0"/>
              <a:t>2</a:t>
            </a:fld>
            <a:endParaRPr lang="de-DE"/>
          </a:p>
        </p:txBody>
      </p:sp>
      <p:sp>
        <p:nvSpPr>
          <p:cNvPr id="21" name="Titel 20">
            <a:extLst>
              <a:ext uri="{FF2B5EF4-FFF2-40B4-BE49-F238E27FC236}">
                <a16:creationId xmlns:a16="http://schemas.microsoft.com/office/drawing/2014/main" id="{FFAB2FBE-EE31-9E2F-7B27-7486B2CBD9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9643" y="365125"/>
            <a:ext cx="8934156" cy="1325563"/>
          </a:xfrm>
        </p:spPr>
        <p:txBody>
          <a:bodyPr>
            <a:normAutofit fontScale="90000"/>
          </a:bodyPr>
          <a:lstStyle/>
          <a:p>
            <a:r>
              <a:rPr lang="de-DE" sz="5400" b="1" dirty="0">
                <a:solidFill>
                  <a:srgbClr val="002060"/>
                </a:solidFill>
              </a:rPr>
              <a:t>André Wittmer</a:t>
            </a:r>
            <a:br>
              <a:rPr lang="de-DE" sz="5400" b="1" dirty="0">
                <a:solidFill>
                  <a:srgbClr val="002060"/>
                </a:solidFill>
              </a:rPr>
            </a:br>
            <a:r>
              <a:rPr lang="de-DE" sz="4400" b="1" dirty="0" err="1">
                <a:solidFill>
                  <a:srgbClr val="002060"/>
                </a:solidFill>
              </a:rPr>
              <a:t>Wittmer</a:t>
            </a:r>
            <a:r>
              <a:rPr lang="de-DE" sz="4400" b="1" dirty="0">
                <a:solidFill>
                  <a:srgbClr val="002060"/>
                </a:solidFill>
              </a:rPr>
              <a:t> IT-Services</a:t>
            </a:r>
            <a:endParaRPr lang="de-DE" dirty="0">
              <a:solidFill>
                <a:srgbClr val="002060"/>
              </a:solidFill>
            </a:endParaRPr>
          </a:p>
        </p:txBody>
      </p:sp>
      <p:graphicFrame>
        <p:nvGraphicFramePr>
          <p:cNvPr id="31" name="Inhaltsplatzhalter 21">
            <a:extLst>
              <a:ext uri="{FF2B5EF4-FFF2-40B4-BE49-F238E27FC236}">
                <a16:creationId xmlns:a16="http://schemas.microsoft.com/office/drawing/2014/main" id="{75C41ADC-76E1-50F6-E9B6-C7BB166D4DA5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677078658"/>
              </p:ext>
            </p:extLst>
          </p:nvPr>
        </p:nvGraphicFramePr>
        <p:xfrm>
          <a:off x="323849" y="3076574"/>
          <a:ext cx="6715126" cy="30382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24" name="Grafik 23">
            <a:extLst>
              <a:ext uri="{FF2B5EF4-FFF2-40B4-BE49-F238E27FC236}">
                <a16:creationId xmlns:a16="http://schemas.microsoft.com/office/drawing/2014/main" id="{097EFF9A-7058-5EA9-2D73-501C19EE6F5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2051033"/>
            <a:ext cx="1021273" cy="843056"/>
          </a:xfrm>
          <a:prstGeom prst="rect">
            <a:avLst/>
          </a:prstGeom>
        </p:spPr>
      </p:pic>
      <p:pic>
        <p:nvPicPr>
          <p:cNvPr id="25" name="Grafik 24">
            <a:extLst>
              <a:ext uri="{FF2B5EF4-FFF2-40B4-BE49-F238E27FC236}">
                <a16:creationId xmlns:a16="http://schemas.microsoft.com/office/drawing/2014/main" id="{25C187CE-51AD-3153-A69A-19DD4B53161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202" y="1870075"/>
            <a:ext cx="1498398" cy="1164377"/>
          </a:xfrm>
          <a:prstGeom prst="rect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63BBE9BF-E743-506B-50F6-A727DB4BF81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9483" y="2026301"/>
            <a:ext cx="1090916" cy="773805"/>
          </a:xfrm>
          <a:prstGeom prst="rect">
            <a:avLst/>
          </a:prstGeom>
        </p:spPr>
      </p:pic>
      <p:pic>
        <p:nvPicPr>
          <p:cNvPr id="27" name="Grafik 26" descr="Ein Bild, das Mann, Person, Brille, Himmel enthält.&#10;&#10;Automatisch generierte Beschreibung">
            <a:extLst>
              <a:ext uri="{FF2B5EF4-FFF2-40B4-BE49-F238E27FC236}">
                <a16:creationId xmlns:a16="http://schemas.microsoft.com/office/drawing/2014/main" id="{19D9F994-ECC2-1CD3-C56F-205D182689A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735" y="364265"/>
            <a:ext cx="1341120" cy="2011681"/>
          </a:xfrm>
          <a:prstGeom prst="rect">
            <a:avLst/>
          </a:prstGeom>
        </p:spPr>
      </p:pic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F5727C28-84EB-6EBA-F838-93DD9A4041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23.09.2025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657891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Gelbes Fragezeichen">
            <a:extLst>
              <a:ext uri="{FF2B5EF4-FFF2-40B4-BE49-F238E27FC236}">
                <a16:creationId xmlns:a16="http://schemas.microsoft.com/office/drawing/2014/main" id="{1320F9EE-26E9-AD3B-F3AF-84B7E831DDE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5401"/>
          <a:stretch>
            <a:fillRect/>
          </a:stretch>
        </p:blipFill>
        <p:spPr>
          <a:xfrm>
            <a:off x="2522358" y="10"/>
            <a:ext cx="9669642" cy="685799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178FB36B-5BFE-42CA-BC60-1115E0D95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C51B6CA2-CDA9-E334-B985-8E3917EC6D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228" y="743447"/>
            <a:ext cx="3973385" cy="3692028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200"/>
              <a:t>Any Questions?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CA73CB06-6B02-1CCB-5353-54E0B028AA6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15694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t>23.09.2025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35F7A4D7-10B1-E08D-0B3B-B0F16DC870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87673" y="6356350"/>
            <a:ext cx="361586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  <a:defRPr/>
            </a:pPr>
            <a:r>
              <a:rPr lang="en-US" kern="1200">
                <a:solidFill>
                  <a:srgbClr val="FFFFFF"/>
                </a:solidFill>
                <a:latin typeface="Calibri" panose="020F0502020204030204"/>
                <a:ea typeface="+mn-ea"/>
                <a:cs typeface="+mn-cs"/>
              </a:rPr>
              <a:t>Datamonster.io RGV Stuttgart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4968407-99D0-873D-03C1-51E9FBEC0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0D33F405-65CE-423E-8403-26327A49203A}" type="slidenum">
              <a:rPr lang="en-US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20</a:t>
            </a:fld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836096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01A22726-DA03-BCB0-F12E-98258FB7E5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29C1660-5433-0CC2-F889-DB6C90A931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5762" y="436662"/>
            <a:ext cx="9160475" cy="1132258"/>
          </a:xfrm>
        </p:spPr>
        <p:txBody>
          <a:bodyPr anchor="ctr">
            <a:normAutofit/>
          </a:bodyPr>
          <a:lstStyle/>
          <a:p>
            <a:pPr algn="ctr"/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an </a:t>
            </a:r>
            <a:r>
              <a:rPr lang="de-DE" dirty="0" err="1"/>
              <a:t>Availability</a:t>
            </a:r>
            <a:r>
              <a:rPr lang="de-DE" dirty="0"/>
              <a:t> Group?</a:t>
            </a:r>
          </a:p>
        </p:txBody>
      </p:sp>
      <p:sp>
        <p:nvSpPr>
          <p:cNvPr id="19" name="Datumsplatzhalter 18">
            <a:extLst>
              <a:ext uri="{FF2B5EF4-FFF2-40B4-BE49-F238E27FC236}">
                <a16:creationId xmlns:a16="http://schemas.microsoft.com/office/drawing/2014/main" id="{EEEB1880-C345-CE2C-3581-4AAE16DBF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23.09.2025</a:t>
            </a:r>
            <a:endParaRPr lang="de-DE" dirty="0"/>
          </a:p>
        </p:txBody>
      </p:sp>
      <p:sp>
        <p:nvSpPr>
          <p:cNvPr id="21" name="Fußzeilenplatzhalter 20">
            <a:extLst>
              <a:ext uri="{FF2B5EF4-FFF2-40B4-BE49-F238E27FC236}">
                <a16:creationId xmlns:a16="http://schemas.microsoft.com/office/drawing/2014/main" id="{18DA986F-823C-4F59-775F-EB370E2284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Datamonster.io RGV Stuttgart</a:t>
            </a:r>
            <a:endParaRPr lang="de-DE" dirty="0"/>
          </a:p>
        </p:txBody>
      </p:sp>
      <p:sp>
        <p:nvSpPr>
          <p:cNvPr id="22" name="Foliennummernplatzhalter 21">
            <a:extLst>
              <a:ext uri="{FF2B5EF4-FFF2-40B4-BE49-F238E27FC236}">
                <a16:creationId xmlns:a16="http://schemas.microsoft.com/office/drawing/2014/main" id="{2A871596-2361-4080-E89B-E8512AE4E4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3F405-65CE-423E-8403-26327A49203A}" type="slidenum">
              <a:rPr lang="de-DE" smtClean="0"/>
              <a:t>3</a:t>
            </a:fld>
            <a:endParaRPr lang="de-DE"/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122E828C-0424-8AFB-C24C-AFDADDBA8DEA}"/>
              </a:ext>
            </a:extLst>
          </p:cNvPr>
          <p:cNvSpPr/>
          <p:nvPr/>
        </p:nvSpPr>
        <p:spPr>
          <a:xfrm>
            <a:off x="2115016" y="2710422"/>
            <a:ext cx="2188874" cy="360969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81135">
              <a:spcAft>
                <a:spcPts val="501"/>
              </a:spcAft>
            </a:pPr>
            <a:endParaRPr lang="de-DE" dirty="0"/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D040ABD2-5C0F-77F1-0432-040499BABD88}"/>
              </a:ext>
            </a:extLst>
          </p:cNvPr>
          <p:cNvSpPr/>
          <p:nvPr/>
        </p:nvSpPr>
        <p:spPr>
          <a:xfrm>
            <a:off x="6571672" y="2710422"/>
            <a:ext cx="2188873" cy="364592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81135">
              <a:spcAft>
                <a:spcPts val="501"/>
              </a:spcAft>
            </a:pPr>
            <a:endParaRPr lang="de-DE" dirty="0"/>
          </a:p>
        </p:txBody>
      </p:sp>
      <p:sp>
        <p:nvSpPr>
          <p:cNvPr id="24" name="Rechteck: abgerundete Ecken 23">
            <a:extLst>
              <a:ext uri="{FF2B5EF4-FFF2-40B4-BE49-F238E27FC236}">
                <a16:creationId xmlns:a16="http://schemas.microsoft.com/office/drawing/2014/main" id="{F9146497-EF5C-E4BC-52D9-1A6EF08B561E}"/>
              </a:ext>
            </a:extLst>
          </p:cNvPr>
          <p:cNvSpPr/>
          <p:nvPr/>
        </p:nvSpPr>
        <p:spPr>
          <a:xfrm>
            <a:off x="2352196" y="3308742"/>
            <a:ext cx="1688306" cy="367774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81135">
              <a:spcAft>
                <a:spcPts val="501"/>
              </a:spcAft>
            </a:pPr>
            <a:r>
              <a:rPr lang="de-DE" sz="947" kern="120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master</a:t>
            </a:r>
            <a:endParaRPr lang="de-DE"/>
          </a:p>
        </p:txBody>
      </p:sp>
      <p:sp>
        <p:nvSpPr>
          <p:cNvPr id="25" name="Rechteck: abgerundete Ecken 24">
            <a:extLst>
              <a:ext uri="{FF2B5EF4-FFF2-40B4-BE49-F238E27FC236}">
                <a16:creationId xmlns:a16="http://schemas.microsoft.com/office/drawing/2014/main" id="{99B1C357-F7E6-2331-D1F9-A7D129446959}"/>
              </a:ext>
            </a:extLst>
          </p:cNvPr>
          <p:cNvSpPr/>
          <p:nvPr/>
        </p:nvSpPr>
        <p:spPr>
          <a:xfrm>
            <a:off x="2352196" y="3728379"/>
            <a:ext cx="1688306" cy="367774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81135">
              <a:spcAft>
                <a:spcPts val="501"/>
              </a:spcAft>
            </a:pPr>
            <a:r>
              <a:rPr lang="de-DE" sz="947" kern="120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msdb</a:t>
            </a:r>
            <a:endParaRPr lang="de-DE"/>
          </a:p>
        </p:txBody>
      </p:sp>
      <p:sp>
        <p:nvSpPr>
          <p:cNvPr id="26" name="Rechteck: abgerundete Ecken 25">
            <a:extLst>
              <a:ext uri="{FF2B5EF4-FFF2-40B4-BE49-F238E27FC236}">
                <a16:creationId xmlns:a16="http://schemas.microsoft.com/office/drawing/2014/main" id="{F14762A5-7B2D-CE02-95CD-4755C3034F30}"/>
              </a:ext>
            </a:extLst>
          </p:cNvPr>
          <p:cNvSpPr/>
          <p:nvPr/>
        </p:nvSpPr>
        <p:spPr>
          <a:xfrm>
            <a:off x="2352196" y="4148013"/>
            <a:ext cx="1688306" cy="367774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81135">
              <a:spcAft>
                <a:spcPts val="501"/>
              </a:spcAft>
            </a:pPr>
            <a:r>
              <a:rPr lang="de-DE" sz="947" kern="120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model</a:t>
            </a:r>
            <a:endParaRPr lang="de-DE"/>
          </a:p>
        </p:txBody>
      </p:sp>
      <p:sp>
        <p:nvSpPr>
          <p:cNvPr id="27" name="Rechteck: abgerundete Ecken 26">
            <a:extLst>
              <a:ext uri="{FF2B5EF4-FFF2-40B4-BE49-F238E27FC236}">
                <a16:creationId xmlns:a16="http://schemas.microsoft.com/office/drawing/2014/main" id="{26BEBC70-6CD9-E7EE-AD06-C684F2498A15}"/>
              </a:ext>
            </a:extLst>
          </p:cNvPr>
          <p:cNvSpPr/>
          <p:nvPr/>
        </p:nvSpPr>
        <p:spPr>
          <a:xfrm>
            <a:off x="2352196" y="4563989"/>
            <a:ext cx="1688306" cy="367774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81135">
              <a:spcAft>
                <a:spcPts val="501"/>
              </a:spcAft>
            </a:pPr>
            <a:r>
              <a:rPr lang="de-DE" sz="947" kern="120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tempdb</a:t>
            </a:r>
            <a:endParaRPr lang="de-DE"/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9C33B9CF-1233-C914-14EA-0FB97585A069}"/>
              </a:ext>
            </a:extLst>
          </p:cNvPr>
          <p:cNvSpPr txBox="1"/>
          <p:nvPr/>
        </p:nvSpPr>
        <p:spPr>
          <a:xfrm>
            <a:off x="2352196" y="2723854"/>
            <a:ext cx="1723847" cy="4642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81135">
              <a:spcAft>
                <a:spcPts val="501"/>
              </a:spcAft>
            </a:pPr>
            <a:r>
              <a:rPr lang="de-DE" sz="1000" kern="120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SQL-Server  1</a:t>
            </a:r>
          </a:p>
          <a:p>
            <a:pPr algn="ctr" defTabSz="481135">
              <a:spcAft>
                <a:spcPts val="501"/>
              </a:spcAft>
            </a:pPr>
            <a:r>
              <a:rPr lang="de-DE" sz="1000" kern="120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(</a:t>
            </a:r>
            <a:r>
              <a:rPr lang="de-DE" sz="1000" kern="1200" dirty="0" err="1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primary</a:t>
            </a:r>
            <a:r>
              <a:rPr lang="de-DE" sz="1000" kern="120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000" kern="1200" dirty="0" err="1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replica</a:t>
            </a:r>
            <a:r>
              <a:rPr lang="de-DE" sz="1000" kern="120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)</a:t>
            </a:r>
            <a:endParaRPr lang="de-DE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9" name="Rechteck: abgerundete Ecken 28">
            <a:extLst>
              <a:ext uri="{FF2B5EF4-FFF2-40B4-BE49-F238E27FC236}">
                <a16:creationId xmlns:a16="http://schemas.microsoft.com/office/drawing/2014/main" id="{E47B535D-6951-2093-8B2D-E42A0648A127}"/>
              </a:ext>
            </a:extLst>
          </p:cNvPr>
          <p:cNvSpPr/>
          <p:nvPr/>
        </p:nvSpPr>
        <p:spPr>
          <a:xfrm>
            <a:off x="6783449" y="3308741"/>
            <a:ext cx="1688306" cy="367774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81135">
              <a:spcAft>
                <a:spcPts val="501"/>
              </a:spcAft>
            </a:pPr>
            <a:r>
              <a:rPr lang="de-DE" sz="947" kern="120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master</a:t>
            </a:r>
            <a:endParaRPr lang="de-DE"/>
          </a:p>
        </p:txBody>
      </p:sp>
      <p:sp>
        <p:nvSpPr>
          <p:cNvPr id="30" name="Rechteck: abgerundete Ecken 29">
            <a:extLst>
              <a:ext uri="{FF2B5EF4-FFF2-40B4-BE49-F238E27FC236}">
                <a16:creationId xmlns:a16="http://schemas.microsoft.com/office/drawing/2014/main" id="{6AA486CC-EDB6-A106-EFBA-B4A9AC7BB113}"/>
              </a:ext>
            </a:extLst>
          </p:cNvPr>
          <p:cNvSpPr/>
          <p:nvPr/>
        </p:nvSpPr>
        <p:spPr>
          <a:xfrm>
            <a:off x="6783449" y="3728377"/>
            <a:ext cx="1688306" cy="367774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81135">
              <a:spcAft>
                <a:spcPts val="501"/>
              </a:spcAft>
            </a:pPr>
            <a:r>
              <a:rPr lang="de-DE" sz="947" kern="120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msdb</a:t>
            </a:r>
            <a:endParaRPr lang="de-DE"/>
          </a:p>
        </p:txBody>
      </p:sp>
      <p:sp>
        <p:nvSpPr>
          <p:cNvPr id="31" name="Rechteck: abgerundete Ecken 30">
            <a:extLst>
              <a:ext uri="{FF2B5EF4-FFF2-40B4-BE49-F238E27FC236}">
                <a16:creationId xmlns:a16="http://schemas.microsoft.com/office/drawing/2014/main" id="{C777CBDA-0CBB-D212-B1E8-D69D1C11773F}"/>
              </a:ext>
            </a:extLst>
          </p:cNvPr>
          <p:cNvSpPr/>
          <p:nvPr/>
        </p:nvSpPr>
        <p:spPr>
          <a:xfrm>
            <a:off x="6783449" y="4148012"/>
            <a:ext cx="1688306" cy="367774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81135">
              <a:spcAft>
                <a:spcPts val="501"/>
              </a:spcAft>
            </a:pPr>
            <a:r>
              <a:rPr lang="de-DE" sz="947" kern="120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model</a:t>
            </a:r>
            <a:endParaRPr lang="de-DE"/>
          </a:p>
        </p:txBody>
      </p:sp>
      <p:sp>
        <p:nvSpPr>
          <p:cNvPr id="32" name="Rechteck: abgerundete Ecken 31">
            <a:extLst>
              <a:ext uri="{FF2B5EF4-FFF2-40B4-BE49-F238E27FC236}">
                <a16:creationId xmlns:a16="http://schemas.microsoft.com/office/drawing/2014/main" id="{F0EB5EAB-5921-C072-AEEF-29D224E96018}"/>
              </a:ext>
            </a:extLst>
          </p:cNvPr>
          <p:cNvSpPr/>
          <p:nvPr/>
        </p:nvSpPr>
        <p:spPr>
          <a:xfrm>
            <a:off x="6783449" y="4563988"/>
            <a:ext cx="1688306" cy="367774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81135">
              <a:spcAft>
                <a:spcPts val="501"/>
              </a:spcAft>
            </a:pPr>
            <a:r>
              <a:rPr lang="de-DE" sz="947" kern="120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tempdb</a:t>
            </a:r>
            <a:endParaRPr lang="de-DE"/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AE61B029-7BF0-9611-9095-5FD4CE41C0DD}"/>
              </a:ext>
            </a:extLst>
          </p:cNvPr>
          <p:cNvSpPr txBox="1"/>
          <p:nvPr/>
        </p:nvSpPr>
        <p:spPr>
          <a:xfrm>
            <a:off x="6821955" y="2780694"/>
            <a:ext cx="1688305" cy="4642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81135">
              <a:spcAft>
                <a:spcPts val="501"/>
              </a:spcAft>
            </a:pPr>
            <a:r>
              <a:rPr lang="de-DE" sz="1000" kern="120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SQL-Server  2</a:t>
            </a:r>
          </a:p>
          <a:p>
            <a:pPr algn="ctr" defTabSz="481135">
              <a:spcAft>
                <a:spcPts val="501"/>
              </a:spcAft>
            </a:pPr>
            <a:r>
              <a:rPr lang="de-DE" sz="1000" kern="120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(</a:t>
            </a:r>
            <a:r>
              <a:rPr lang="de-DE" sz="1000" kern="1200" dirty="0" err="1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secondary</a:t>
            </a:r>
            <a:r>
              <a:rPr lang="de-DE" sz="1000" kern="120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000" kern="1200" dirty="0" err="1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replica</a:t>
            </a:r>
            <a:r>
              <a:rPr lang="de-DE" sz="1000" kern="120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)</a:t>
            </a:r>
            <a:endParaRPr lang="de-DE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2" name="Rechteck: abgerundete Ecken 41">
            <a:extLst>
              <a:ext uri="{FF2B5EF4-FFF2-40B4-BE49-F238E27FC236}">
                <a16:creationId xmlns:a16="http://schemas.microsoft.com/office/drawing/2014/main" id="{D7E0406E-1D7D-0E99-7505-8A93BEA056F7}"/>
              </a:ext>
            </a:extLst>
          </p:cNvPr>
          <p:cNvSpPr/>
          <p:nvPr/>
        </p:nvSpPr>
        <p:spPr>
          <a:xfrm>
            <a:off x="4264681" y="1447964"/>
            <a:ext cx="2188874" cy="63189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Textfeld 45">
            <a:extLst>
              <a:ext uri="{FF2B5EF4-FFF2-40B4-BE49-F238E27FC236}">
                <a16:creationId xmlns:a16="http://schemas.microsoft.com/office/drawing/2014/main" id="{A03BAF04-F134-5BBE-4745-523151C4E027}"/>
              </a:ext>
            </a:extLst>
          </p:cNvPr>
          <p:cNvSpPr txBox="1"/>
          <p:nvPr/>
        </p:nvSpPr>
        <p:spPr>
          <a:xfrm>
            <a:off x="4366127" y="1621033"/>
            <a:ext cx="19859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81135">
              <a:spcAft>
                <a:spcPts val="501"/>
              </a:spcAft>
            </a:pPr>
            <a:r>
              <a:rPr lang="de-DE" sz="1000" kern="1200" dirty="0" err="1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Listener</a:t>
            </a:r>
            <a:r>
              <a:rPr lang="de-DE" sz="1000" kern="120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 ag1</a:t>
            </a:r>
            <a:endParaRPr lang="de-DE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7" name="Pfeil: nach rechts 46">
            <a:extLst>
              <a:ext uri="{FF2B5EF4-FFF2-40B4-BE49-F238E27FC236}">
                <a16:creationId xmlns:a16="http://schemas.microsoft.com/office/drawing/2014/main" id="{63C524F6-911A-CEE7-7BC6-429715302972}"/>
              </a:ext>
            </a:extLst>
          </p:cNvPr>
          <p:cNvSpPr/>
          <p:nvPr/>
        </p:nvSpPr>
        <p:spPr>
          <a:xfrm>
            <a:off x="4133178" y="5347010"/>
            <a:ext cx="2592886" cy="535258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synchronisation</a:t>
            </a:r>
            <a:endParaRPr lang="de-DE" dirty="0"/>
          </a:p>
        </p:txBody>
      </p:sp>
      <p:sp>
        <p:nvSpPr>
          <p:cNvPr id="48" name="Rechteck: abgerundete Ecken 47">
            <a:extLst>
              <a:ext uri="{FF2B5EF4-FFF2-40B4-BE49-F238E27FC236}">
                <a16:creationId xmlns:a16="http://schemas.microsoft.com/office/drawing/2014/main" id="{419FCDF3-0031-5E99-7351-72C20A0F2A90}"/>
              </a:ext>
            </a:extLst>
          </p:cNvPr>
          <p:cNvSpPr/>
          <p:nvPr/>
        </p:nvSpPr>
        <p:spPr>
          <a:xfrm>
            <a:off x="2256858" y="4979965"/>
            <a:ext cx="1878981" cy="123986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de-DE" sz="1000" dirty="0"/>
              <a:t>ag1</a:t>
            </a:r>
          </a:p>
        </p:txBody>
      </p:sp>
      <p:sp>
        <p:nvSpPr>
          <p:cNvPr id="39" name="Rechteck: abgerundete Ecken 38">
            <a:extLst>
              <a:ext uri="{FF2B5EF4-FFF2-40B4-BE49-F238E27FC236}">
                <a16:creationId xmlns:a16="http://schemas.microsoft.com/office/drawing/2014/main" id="{9D8D8F1D-47BF-A098-4EBF-690C1C363129}"/>
              </a:ext>
            </a:extLst>
          </p:cNvPr>
          <p:cNvSpPr/>
          <p:nvPr/>
        </p:nvSpPr>
        <p:spPr>
          <a:xfrm>
            <a:off x="2352194" y="5346548"/>
            <a:ext cx="1688307" cy="367774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81135">
              <a:spcAft>
                <a:spcPts val="501"/>
              </a:spcAft>
            </a:pPr>
            <a:r>
              <a:rPr lang="de-DE" sz="947" dirty="0" err="1"/>
              <a:t>user</a:t>
            </a:r>
            <a:r>
              <a:rPr lang="de-DE" sz="947" dirty="0"/>
              <a:t> </a:t>
            </a:r>
            <a:r>
              <a:rPr lang="de-DE" sz="947" dirty="0" err="1"/>
              <a:t>database</a:t>
            </a:r>
            <a:r>
              <a:rPr lang="de-DE" sz="947" dirty="0"/>
              <a:t> 1</a:t>
            </a:r>
            <a:endParaRPr lang="de-DE" dirty="0"/>
          </a:p>
        </p:txBody>
      </p:sp>
      <p:sp>
        <p:nvSpPr>
          <p:cNvPr id="49" name="Rechteck: abgerundete Ecken 48">
            <a:extLst>
              <a:ext uri="{FF2B5EF4-FFF2-40B4-BE49-F238E27FC236}">
                <a16:creationId xmlns:a16="http://schemas.microsoft.com/office/drawing/2014/main" id="{C791AABA-C6D2-3DBC-F0BF-46E384D793B1}"/>
              </a:ext>
            </a:extLst>
          </p:cNvPr>
          <p:cNvSpPr/>
          <p:nvPr/>
        </p:nvSpPr>
        <p:spPr>
          <a:xfrm>
            <a:off x="2352193" y="5771654"/>
            <a:ext cx="1688307" cy="367774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81135">
              <a:spcAft>
                <a:spcPts val="501"/>
              </a:spcAft>
            </a:pPr>
            <a:r>
              <a:rPr lang="de-DE" sz="947" dirty="0" err="1"/>
              <a:t>user</a:t>
            </a:r>
            <a:r>
              <a:rPr lang="de-DE" sz="947" dirty="0"/>
              <a:t> </a:t>
            </a:r>
            <a:r>
              <a:rPr lang="de-DE" sz="947" dirty="0" err="1"/>
              <a:t>database</a:t>
            </a:r>
            <a:r>
              <a:rPr lang="de-DE" sz="947" dirty="0"/>
              <a:t> 1</a:t>
            </a:r>
            <a:endParaRPr lang="de-DE" dirty="0"/>
          </a:p>
        </p:txBody>
      </p:sp>
      <p:sp>
        <p:nvSpPr>
          <p:cNvPr id="53" name="Rechteck: abgerundete Ecken 52">
            <a:extLst>
              <a:ext uri="{FF2B5EF4-FFF2-40B4-BE49-F238E27FC236}">
                <a16:creationId xmlns:a16="http://schemas.microsoft.com/office/drawing/2014/main" id="{9BCBDCB1-364B-D91C-01DA-2C88CD9C5B7F}"/>
              </a:ext>
            </a:extLst>
          </p:cNvPr>
          <p:cNvSpPr/>
          <p:nvPr/>
        </p:nvSpPr>
        <p:spPr>
          <a:xfrm>
            <a:off x="6726064" y="4984448"/>
            <a:ext cx="1878981" cy="123986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de-DE" sz="1000" dirty="0"/>
              <a:t>ag1</a:t>
            </a:r>
          </a:p>
        </p:txBody>
      </p:sp>
      <p:sp>
        <p:nvSpPr>
          <p:cNvPr id="54" name="Rechteck: abgerundete Ecken 53">
            <a:extLst>
              <a:ext uri="{FF2B5EF4-FFF2-40B4-BE49-F238E27FC236}">
                <a16:creationId xmlns:a16="http://schemas.microsoft.com/office/drawing/2014/main" id="{68996E6D-D17C-92CD-AA13-DDF9D77F8DB6}"/>
              </a:ext>
            </a:extLst>
          </p:cNvPr>
          <p:cNvSpPr/>
          <p:nvPr/>
        </p:nvSpPr>
        <p:spPr>
          <a:xfrm>
            <a:off x="6821955" y="5338310"/>
            <a:ext cx="1688307" cy="367774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81135">
              <a:spcAft>
                <a:spcPts val="501"/>
              </a:spcAft>
            </a:pPr>
            <a:r>
              <a:rPr lang="de-DE" sz="947" dirty="0" err="1"/>
              <a:t>user</a:t>
            </a:r>
            <a:r>
              <a:rPr lang="de-DE" sz="947" dirty="0"/>
              <a:t> </a:t>
            </a:r>
            <a:r>
              <a:rPr lang="de-DE" sz="947" dirty="0" err="1"/>
              <a:t>database</a:t>
            </a:r>
            <a:r>
              <a:rPr lang="de-DE" sz="947" dirty="0"/>
              <a:t> 1</a:t>
            </a:r>
            <a:endParaRPr lang="de-DE" dirty="0"/>
          </a:p>
        </p:txBody>
      </p:sp>
      <p:sp>
        <p:nvSpPr>
          <p:cNvPr id="55" name="Rechteck: abgerundete Ecken 54">
            <a:extLst>
              <a:ext uri="{FF2B5EF4-FFF2-40B4-BE49-F238E27FC236}">
                <a16:creationId xmlns:a16="http://schemas.microsoft.com/office/drawing/2014/main" id="{C286C178-9EB6-28B2-DAA7-4DC8CAB01757}"/>
              </a:ext>
            </a:extLst>
          </p:cNvPr>
          <p:cNvSpPr/>
          <p:nvPr/>
        </p:nvSpPr>
        <p:spPr>
          <a:xfrm>
            <a:off x="6821955" y="5774310"/>
            <a:ext cx="1688307" cy="367774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81135">
              <a:spcAft>
                <a:spcPts val="501"/>
              </a:spcAft>
            </a:pPr>
            <a:r>
              <a:rPr lang="de-DE" sz="947" dirty="0" err="1"/>
              <a:t>user</a:t>
            </a:r>
            <a:r>
              <a:rPr lang="de-DE" sz="947" dirty="0"/>
              <a:t> </a:t>
            </a:r>
            <a:r>
              <a:rPr lang="de-DE" sz="947" dirty="0" err="1"/>
              <a:t>database</a:t>
            </a:r>
            <a:r>
              <a:rPr lang="de-DE" sz="947" dirty="0"/>
              <a:t> 1</a:t>
            </a:r>
            <a:endParaRPr lang="de-DE" dirty="0"/>
          </a:p>
        </p:txBody>
      </p:sp>
      <p:sp>
        <p:nvSpPr>
          <p:cNvPr id="59" name="Pfeil: nach unten 58">
            <a:extLst>
              <a:ext uri="{FF2B5EF4-FFF2-40B4-BE49-F238E27FC236}">
                <a16:creationId xmlns:a16="http://schemas.microsoft.com/office/drawing/2014/main" id="{6A459DB5-B701-4442-DF96-BD084086B700}"/>
              </a:ext>
            </a:extLst>
          </p:cNvPr>
          <p:cNvSpPr/>
          <p:nvPr/>
        </p:nvSpPr>
        <p:spPr>
          <a:xfrm rot="2044176">
            <a:off x="3949548" y="2023950"/>
            <a:ext cx="282498" cy="721642"/>
          </a:xfrm>
          <a:prstGeom prst="downArrow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0" name="Textfeld 59">
            <a:extLst>
              <a:ext uri="{FF2B5EF4-FFF2-40B4-BE49-F238E27FC236}">
                <a16:creationId xmlns:a16="http://schemas.microsoft.com/office/drawing/2014/main" id="{9D759C7F-5F6B-0F37-7FE1-E5FA04E68613}"/>
              </a:ext>
            </a:extLst>
          </p:cNvPr>
          <p:cNvSpPr txBox="1"/>
          <p:nvPr/>
        </p:nvSpPr>
        <p:spPr>
          <a:xfrm>
            <a:off x="4773752" y="2692752"/>
            <a:ext cx="14074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/>
              <a:t>Logins</a:t>
            </a:r>
          </a:p>
          <a:p>
            <a:r>
              <a:rPr lang="de-DE" sz="900" dirty="0" err="1"/>
              <a:t>Certificate</a:t>
            </a:r>
            <a:r>
              <a:rPr lang="de-DE" sz="900" dirty="0"/>
              <a:t> and Keys</a:t>
            </a:r>
          </a:p>
          <a:p>
            <a:r>
              <a:rPr lang="de-DE" sz="900" dirty="0" err="1"/>
              <a:t>Credentials</a:t>
            </a:r>
            <a:endParaRPr lang="de-DE" sz="900" dirty="0"/>
          </a:p>
          <a:p>
            <a:r>
              <a:rPr lang="de-DE" sz="900" dirty="0" err="1"/>
              <a:t>Linked</a:t>
            </a:r>
            <a:r>
              <a:rPr lang="de-DE" sz="900" dirty="0"/>
              <a:t> Server</a:t>
            </a:r>
          </a:p>
        </p:txBody>
      </p:sp>
      <p:cxnSp>
        <p:nvCxnSpPr>
          <p:cNvPr id="62" name="Gerade Verbindung mit Pfeil 61">
            <a:extLst>
              <a:ext uri="{FF2B5EF4-FFF2-40B4-BE49-F238E27FC236}">
                <a16:creationId xmlns:a16="http://schemas.microsoft.com/office/drawing/2014/main" id="{CB86F6C7-C13A-5105-8E5C-486B3B54AD76}"/>
              </a:ext>
            </a:extLst>
          </p:cNvPr>
          <p:cNvCxnSpPr>
            <a:cxnSpLocks/>
            <a:stCxn id="60" idx="1"/>
          </p:cNvCxnSpPr>
          <p:nvPr/>
        </p:nvCxnSpPr>
        <p:spPr>
          <a:xfrm flipH="1">
            <a:off x="3920684" y="3015918"/>
            <a:ext cx="853068" cy="489210"/>
          </a:xfrm>
          <a:prstGeom prst="straightConnector1">
            <a:avLst/>
          </a:prstGeom>
          <a:ln w="1905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2" name="Textfeld 71">
            <a:extLst>
              <a:ext uri="{FF2B5EF4-FFF2-40B4-BE49-F238E27FC236}">
                <a16:creationId xmlns:a16="http://schemas.microsoft.com/office/drawing/2014/main" id="{7AD3442E-F1E6-1524-23D7-AB4BA06BC581}"/>
              </a:ext>
            </a:extLst>
          </p:cNvPr>
          <p:cNvSpPr txBox="1"/>
          <p:nvPr/>
        </p:nvSpPr>
        <p:spPr>
          <a:xfrm>
            <a:off x="4773752" y="3454948"/>
            <a:ext cx="1407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/>
              <a:t>SQL Agent Jobs</a:t>
            </a:r>
          </a:p>
          <a:p>
            <a:r>
              <a:rPr lang="de-DE" sz="900" dirty="0" err="1"/>
              <a:t>History</a:t>
            </a:r>
            <a:r>
              <a:rPr lang="de-DE" sz="900" dirty="0"/>
              <a:t> </a:t>
            </a:r>
            <a:r>
              <a:rPr lang="de-DE" sz="900" dirty="0" err="1"/>
              <a:t>Tables</a:t>
            </a:r>
            <a:endParaRPr lang="de-DE" sz="900" dirty="0"/>
          </a:p>
        </p:txBody>
      </p:sp>
      <p:cxnSp>
        <p:nvCxnSpPr>
          <p:cNvPr id="73" name="Gerade Verbindung mit Pfeil 72">
            <a:extLst>
              <a:ext uri="{FF2B5EF4-FFF2-40B4-BE49-F238E27FC236}">
                <a16:creationId xmlns:a16="http://schemas.microsoft.com/office/drawing/2014/main" id="{9FC88413-0381-F530-8F73-D3C732F2B506}"/>
              </a:ext>
            </a:extLst>
          </p:cNvPr>
          <p:cNvCxnSpPr>
            <a:cxnSpLocks/>
            <a:stCxn id="72" idx="1"/>
          </p:cNvCxnSpPr>
          <p:nvPr/>
        </p:nvCxnSpPr>
        <p:spPr>
          <a:xfrm flipH="1">
            <a:off x="3755610" y="3639614"/>
            <a:ext cx="1018142" cy="293816"/>
          </a:xfrm>
          <a:prstGeom prst="straightConnector1">
            <a:avLst/>
          </a:prstGeom>
          <a:ln w="1905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5" name="Textfeld 74">
            <a:extLst>
              <a:ext uri="{FF2B5EF4-FFF2-40B4-BE49-F238E27FC236}">
                <a16:creationId xmlns:a16="http://schemas.microsoft.com/office/drawing/2014/main" id="{E46F573D-325B-B28A-ED4B-34C356E4AC19}"/>
              </a:ext>
            </a:extLst>
          </p:cNvPr>
          <p:cNvSpPr txBox="1"/>
          <p:nvPr/>
        </p:nvSpPr>
        <p:spPr>
          <a:xfrm>
            <a:off x="9094439" y="2705314"/>
            <a:ext cx="14074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/>
              <a:t>Logins</a:t>
            </a:r>
          </a:p>
          <a:p>
            <a:r>
              <a:rPr lang="de-DE" sz="900" dirty="0" err="1"/>
              <a:t>Certificate</a:t>
            </a:r>
            <a:r>
              <a:rPr lang="de-DE" sz="900" dirty="0"/>
              <a:t> and Keys</a:t>
            </a:r>
          </a:p>
          <a:p>
            <a:r>
              <a:rPr lang="de-DE" sz="900" dirty="0" err="1"/>
              <a:t>Credentials</a:t>
            </a:r>
            <a:endParaRPr lang="de-DE" sz="900" dirty="0"/>
          </a:p>
          <a:p>
            <a:r>
              <a:rPr lang="de-DE" sz="900" dirty="0" err="1"/>
              <a:t>Linked</a:t>
            </a:r>
            <a:r>
              <a:rPr lang="de-DE" sz="900" dirty="0"/>
              <a:t> Server</a:t>
            </a:r>
          </a:p>
        </p:txBody>
      </p:sp>
      <p:cxnSp>
        <p:nvCxnSpPr>
          <p:cNvPr id="76" name="Gerade Verbindung mit Pfeil 75">
            <a:extLst>
              <a:ext uri="{FF2B5EF4-FFF2-40B4-BE49-F238E27FC236}">
                <a16:creationId xmlns:a16="http://schemas.microsoft.com/office/drawing/2014/main" id="{A179F924-0B17-F2D1-17D9-46777639564C}"/>
              </a:ext>
            </a:extLst>
          </p:cNvPr>
          <p:cNvCxnSpPr>
            <a:cxnSpLocks/>
            <a:stCxn id="75" idx="1"/>
          </p:cNvCxnSpPr>
          <p:nvPr/>
        </p:nvCxnSpPr>
        <p:spPr>
          <a:xfrm flipH="1">
            <a:off x="8241371" y="3028480"/>
            <a:ext cx="853068" cy="489210"/>
          </a:xfrm>
          <a:prstGeom prst="straightConnector1">
            <a:avLst/>
          </a:prstGeom>
          <a:ln w="1905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7" name="Textfeld 76">
            <a:extLst>
              <a:ext uri="{FF2B5EF4-FFF2-40B4-BE49-F238E27FC236}">
                <a16:creationId xmlns:a16="http://schemas.microsoft.com/office/drawing/2014/main" id="{27921DD5-1CB6-8CDF-F59E-3F41DB513177}"/>
              </a:ext>
            </a:extLst>
          </p:cNvPr>
          <p:cNvSpPr txBox="1"/>
          <p:nvPr/>
        </p:nvSpPr>
        <p:spPr>
          <a:xfrm>
            <a:off x="9094439" y="3467510"/>
            <a:ext cx="1407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/>
              <a:t>SQL Agent Jobs</a:t>
            </a:r>
          </a:p>
          <a:p>
            <a:r>
              <a:rPr lang="de-DE" sz="900" dirty="0" err="1"/>
              <a:t>History</a:t>
            </a:r>
            <a:r>
              <a:rPr lang="de-DE" sz="900" dirty="0"/>
              <a:t> </a:t>
            </a:r>
            <a:r>
              <a:rPr lang="de-DE" sz="900" dirty="0" err="1"/>
              <a:t>Tables</a:t>
            </a:r>
            <a:endParaRPr lang="de-DE" sz="900" dirty="0"/>
          </a:p>
        </p:txBody>
      </p:sp>
      <p:cxnSp>
        <p:nvCxnSpPr>
          <p:cNvPr id="78" name="Gerade Verbindung mit Pfeil 77">
            <a:extLst>
              <a:ext uri="{FF2B5EF4-FFF2-40B4-BE49-F238E27FC236}">
                <a16:creationId xmlns:a16="http://schemas.microsoft.com/office/drawing/2014/main" id="{A98248A1-CE71-78F5-6288-C5FDC01F2C78}"/>
              </a:ext>
            </a:extLst>
          </p:cNvPr>
          <p:cNvCxnSpPr>
            <a:cxnSpLocks/>
            <a:stCxn id="77" idx="1"/>
          </p:cNvCxnSpPr>
          <p:nvPr/>
        </p:nvCxnSpPr>
        <p:spPr>
          <a:xfrm flipH="1">
            <a:off x="8076297" y="3652176"/>
            <a:ext cx="1018142" cy="293816"/>
          </a:xfrm>
          <a:prstGeom prst="straightConnector1">
            <a:avLst/>
          </a:prstGeom>
          <a:ln w="1905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76615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A0A1DB84-E2CA-DC10-5797-11EB00F62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Availability</a:t>
            </a:r>
            <a:r>
              <a:rPr lang="de-DE" dirty="0"/>
              <a:t> Groups Pro and </a:t>
            </a:r>
            <a:r>
              <a:rPr lang="de-DE" dirty="0" err="1"/>
              <a:t>Con</a:t>
            </a:r>
            <a:endParaRPr lang="de-DE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8595B0A4-B700-49AA-0F2A-670E85DDDA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50741" y="1681163"/>
            <a:ext cx="4246834" cy="823912"/>
          </a:xfrm>
        </p:spPr>
        <p:txBody>
          <a:bodyPr/>
          <a:lstStyle/>
          <a:p>
            <a:r>
              <a:rPr lang="de-DE" dirty="0" err="1"/>
              <a:t>Whats</a:t>
            </a:r>
            <a:r>
              <a:rPr lang="de-DE" dirty="0"/>
              <a:t> </a:t>
            </a:r>
            <a:r>
              <a:rPr lang="de-DE" dirty="0" err="1"/>
              <a:t>good</a:t>
            </a:r>
            <a:r>
              <a:rPr lang="de-DE" dirty="0"/>
              <a:t>?</a:t>
            </a:r>
          </a:p>
        </p:txBody>
      </p:sp>
      <p:graphicFrame>
        <p:nvGraphicFramePr>
          <p:cNvPr id="12" name="Inhaltsplatzhalter 11">
            <a:extLst>
              <a:ext uri="{FF2B5EF4-FFF2-40B4-BE49-F238E27FC236}">
                <a16:creationId xmlns:a16="http://schemas.microsoft.com/office/drawing/2014/main" id="{2F7F293A-B375-0CBB-C17B-874E3F3F33C5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436298279"/>
              </p:ext>
            </p:extLst>
          </p:nvPr>
        </p:nvGraphicFramePr>
        <p:xfrm>
          <a:off x="839788" y="3006725"/>
          <a:ext cx="5157787" cy="31829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7E6DBD0E-FC55-CAFC-C948-80D2EC166C7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952784" y="1681163"/>
            <a:ext cx="4402603" cy="823912"/>
          </a:xfrm>
        </p:spPr>
        <p:txBody>
          <a:bodyPr/>
          <a:lstStyle/>
          <a:p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bad</a:t>
            </a:r>
            <a:r>
              <a:rPr lang="de-DE" dirty="0"/>
              <a:t>?</a:t>
            </a:r>
          </a:p>
        </p:txBody>
      </p:sp>
      <p:graphicFrame>
        <p:nvGraphicFramePr>
          <p:cNvPr id="13" name="Inhaltsplatzhalter 12">
            <a:extLst>
              <a:ext uri="{FF2B5EF4-FFF2-40B4-BE49-F238E27FC236}">
                <a16:creationId xmlns:a16="http://schemas.microsoft.com/office/drawing/2014/main" id="{C23E5A28-06D8-EEB0-5594-B7DDBC3FAEC0}"/>
              </a:ext>
            </a:extLst>
          </p:cNvPr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2110423551"/>
              </p:ext>
            </p:extLst>
          </p:nvPr>
        </p:nvGraphicFramePr>
        <p:xfrm>
          <a:off x="6172199" y="3006725"/>
          <a:ext cx="5564459" cy="31829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ECC59C4-31EE-07C5-3322-795F90D94C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23.09.2025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563ADF5-523B-341D-558F-462D6E13C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Datamonster.io RGV Stuttgart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6D05004-90EB-D225-78BD-79D0D3F41D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3F405-65CE-423E-8403-26327A49203A}" type="slidenum">
              <a:rPr lang="de-DE" smtClean="0"/>
              <a:t>4</a:t>
            </a:fld>
            <a:endParaRPr lang="de-DE"/>
          </a:p>
        </p:txBody>
      </p:sp>
      <p:pic>
        <p:nvPicPr>
          <p:cNvPr id="15" name="Grafik 14" descr="Ein Bild, das Zeichnung, rot, Kunst, Darstellung enthält.&#10;&#10;KI-generierte Inhalte können fehlerhaft sein.">
            <a:extLst>
              <a:ext uri="{FF2B5EF4-FFF2-40B4-BE49-F238E27FC236}">
                <a16:creationId xmlns:a16="http://schemas.microsoft.com/office/drawing/2014/main" id="{2F41EDB9-2D22-B09E-3C90-043ED89D0D3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6096000" y="1941428"/>
            <a:ext cx="615314" cy="1127293"/>
          </a:xfrm>
          <a:prstGeom prst="rect">
            <a:avLst/>
          </a:prstGeom>
        </p:spPr>
      </p:pic>
      <p:pic>
        <p:nvPicPr>
          <p:cNvPr id="17" name="Grafik 16" descr="Ein Bild, das Clipart, Grafiken, Kunst enthält.&#10;&#10;KI-generierte Inhalte können fehlerhaft sein.">
            <a:extLst>
              <a:ext uri="{FF2B5EF4-FFF2-40B4-BE49-F238E27FC236}">
                <a16:creationId xmlns:a16="http://schemas.microsoft.com/office/drawing/2014/main" id="{1E406F2D-D99D-F933-F88F-8EC3F0FE620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5"/>
              </a:ext>
            </a:extLst>
          </a:blip>
          <a:stretch>
            <a:fillRect/>
          </a:stretch>
        </p:blipFill>
        <p:spPr>
          <a:xfrm>
            <a:off x="836612" y="1785060"/>
            <a:ext cx="676376" cy="1127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6841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7" name="Rectangle 138">
            <a:extLst>
              <a:ext uri="{FF2B5EF4-FFF2-40B4-BE49-F238E27FC236}">
                <a16:creationId xmlns:a16="http://schemas.microsoft.com/office/drawing/2014/main" id="{22587ECF-85E9-4393-9D87-8EB6F3F6C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C170D4C-EA80-3366-CC9C-513DACBD5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37883"/>
            <a:ext cx="6516030" cy="89504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Contained system databases</a:t>
            </a:r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5DA1D096-F7C2-119D-4FB8-48DDD9F60415}"/>
              </a:ext>
            </a:extLst>
          </p:cNvPr>
          <p:cNvSpPr txBox="1"/>
          <p:nvPr/>
        </p:nvSpPr>
        <p:spPr>
          <a:xfrm>
            <a:off x="8430322" y="2389483"/>
            <a:ext cx="3601674" cy="27636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/>
              <a:t>Each contained availability group use it own system databases: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[contained AG]_master mapped as master database 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 [</a:t>
            </a:r>
            <a:r>
              <a:rPr lang="en-US" sz="2000" dirty="0" err="1"/>
              <a:t>contained_AG</a:t>
            </a:r>
            <a:r>
              <a:rPr lang="en-US" sz="2000" dirty="0"/>
              <a:t>]_</a:t>
            </a:r>
            <a:r>
              <a:rPr lang="en-US" sz="2000" dirty="0" err="1"/>
              <a:t>msdb</a:t>
            </a:r>
            <a:r>
              <a:rPr lang="en-US" sz="2000" dirty="0"/>
              <a:t> mapped as </a:t>
            </a:r>
            <a:r>
              <a:rPr lang="en-US" sz="2000" dirty="0" err="1"/>
              <a:t>msdb</a:t>
            </a:r>
            <a:r>
              <a:rPr lang="en-US" sz="2000" dirty="0"/>
              <a:t> database. 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000" dirty="0"/>
          </a:p>
        </p:txBody>
      </p:sp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D0286FEF-3C22-103B-DEB0-CC256B4F0DAB}"/>
              </a:ext>
            </a:extLst>
          </p:cNvPr>
          <p:cNvSpPr/>
          <p:nvPr/>
        </p:nvSpPr>
        <p:spPr>
          <a:xfrm>
            <a:off x="838199" y="2775711"/>
            <a:ext cx="2188874" cy="358063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81135">
              <a:spcAft>
                <a:spcPts val="501"/>
              </a:spcAft>
            </a:pPr>
            <a:r>
              <a:rPr lang="de-DE" sz="947" kern="1200">
                <a:solidFill>
                  <a:schemeClr val="lt1"/>
                </a:solidFill>
                <a:latin typeface="+mn-lt"/>
                <a:ea typeface="+mn-ea"/>
                <a:cs typeface="+mn-cs"/>
              </a:rPr>
              <a:t>S</a:t>
            </a:r>
            <a:endParaRPr lang="de-DE"/>
          </a:p>
        </p:txBody>
      </p:sp>
      <p:sp>
        <p:nvSpPr>
          <p:cNvPr id="14" name="Rechteck: abgerundete Ecken 13">
            <a:extLst>
              <a:ext uri="{FF2B5EF4-FFF2-40B4-BE49-F238E27FC236}">
                <a16:creationId xmlns:a16="http://schemas.microsoft.com/office/drawing/2014/main" id="{5AD0C55F-7E7B-8C4D-0AC9-F9658C3F9784}"/>
              </a:ext>
            </a:extLst>
          </p:cNvPr>
          <p:cNvSpPr/>
          <p:nvPr/>
        </p:nvSpPr>
        <p:spPr>
          <a:xfrm>
            <a:off x="5806012" y="2775711"/>
            <a:ext cx="2188873" cy="358063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81135">
              <a:spcAft>
                <a:spcPts val="501"/>
              </a:spcAft>
            </a:pPr>
            <a:r>
              <a:rPr lang="de-DE" sz="947" kern="1200">
                <a:solidFill>
                  <a:schemeClr val="lt1"/>
                </a:solidFill>
                <a:latin typeface="+mn-lt"/>
                <a:ea typeface="+mn-ea"/>
                <a:cs typeface="+mn-cs"/>
              </a:rPr>
              <a:t>S</a:t>
            </a:r>
            <a:endParaRPr lang="de-DE"/>
          </a:p>
        </p:txBody>
      </p: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2ED7AD63-1DE0-9FF1-025A-9C513D04A032}"/>
              </a:ext>
            </a:extLst>
          </p:cNvPr>
          <p:cNvGrpSpPr/>
          <p:nvPr/>
        </p:nvGrpSpPr>
        <p:grpSpPr>
          <a:xfrm>
            <a:off x="1070712" y="2775712"/>
            <a:ext cx="6667238" cy="2090883"/>
            <a:chOff x="1070712" y="3096697"/>
            <a:chExt cx="6667238" cy="2090883"/>
          </a:xfrm>
        </p:grpSpPr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981C6D67-EDAB-AAF2-5546-517C523B7BCC}"/>
                </a:ext>
              </a:extLst>
            </p:cNvPr>
            <p:cNvSpPr/>
            <p:nvPr/>
          </p:nvSpPr>
          <p:spPr>
            <a:xfrm>
              <a:off x="1075379" y="3531623"/>
              <a:ext cx="1688306" cy="367774"/>
            </a:xfrm>
            <a:prstGeom prst="roundRect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81135">
                <a:spcAft>
                  <a:spcPts val="501"/>
                </a:spcAft>
              </a:pPr>
              <a:r>
                <a:rPr lang="de-DE" sz="947" kern="1200" err="1">
                  <a:solidFill>
                    <a:schemeClr val="lt1"/>
                  </a:solidFill>
                  <a:latin typeface="+mn-lt"/>
                  <a:ea typeface="+mn-ea"/>
                  <a:cs typeface="+mn-cs"/>
                </a:rPr>
                <a:t>master</a:t>
              </a:r>
              <a:endParaRPr lang="de-DE"/>
            </a:p>
          </p:txBody>
        </p:sp>
        <p:sp>
          <p:nvSpPr>
            <p:cNvPr id="6" name="Rechteck: abgerundete Ecken 5">
              <a:extLst>
                <a:ext uri="{FF2B5EF4-FFF2-40B4-BE49-F238E27FC236}">
                  <a16:creationId xmlns:a16="http://schemas.microsoft.com/office/drawing/2014/main" id="{CEA56650-516C-E492-4B41-65E070E17598}"/>
                </a:ext>
              </a:extLst>
            </p:cNvPr>
            <p:cNvSpPr/>
            <p:nvPr/>
          </p:nvSpPr>
          <p:spPr>
            <a:xfrm>
              <a:off x="1075379" y="3951260"/>
              <a:ext cx="1688306" cy="367774"/>
            </a:xfrm>
            <a:prstGeom prst="roundRect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81135">
                <a:spcAft>
                  <a:spcPts val="501"/>
                </a:spcAft>
              </a:pPr>
              <a:r>
                <a:rPr lang="de-DE" sz="947" kern="1200" err="1">
                  <a:solidFill>
                    <a:schemeClr val="lt1"/>
                  </a:solidFill>
                  <a:latin typeface="+mn-lt"/>
                  <a:ea typeface="+mn-ea"/>
                  <a:cs typeface="+mn-cs"/>
                </a:rPr>
                <a:t>msdb</a:t>
              </a:r>
              <a:endParaRPr lang="de-DE"/>
            </a:p>
          </p:txBody>
        </p:sp>
        <p:sp>
          <p:nvSpPr>
            <p:cNvPr id="7" name="Rechteck: abgerundete Ecken 6">
              <a:extLst>
                <a:ext uri="{FF2B5EF4-FFF2-40B4-BE49-F238E27FC236}">
                  <a16:creationId xmlns:a16="http://schemas.microsoft.com/office/drawing/2014/main" id="{57EF8B66-1E3F-0E32-CA7F-48A60B2061D9}"/>
                </a:ext>
              </a:extLst>
            </p:cNvPr>
            <p:cNvSpPr/>
            <p:nvPr/>
          </p:nvSpPr>
          <p:spPr>
            <a:xfrm>
              <a:off x="1075379" y="4370894"/>
              <a:ext cx="1688306" cy="367774"/>
            </a:xfrm>
            <a:prstGeom prst="roundRect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81135">
                <a:spcAft>
                  <a:spcPts val="501"/>
                </a:spcAft>
              </a:pPr>
              <a:r>
                <a:rPr lang="de-DE" sz="947" kern="1200" err="1">
                  <a:solidFill>
                    <a:schemeClr val="lt1"/>
                  </a:solidFill>
                  <a:latin typeface="+mn-lt"/>
                  <a:ea typeface="+mn-ea"/>
                  <a:cs typeface="+mn-cs"/>
                </a:rPr>
                <a:t>model</a:t>
              </a:r>
              <a:endParaRPr lang="de-DE"/>
            </a:p>
          </p:txBody>
        </p:sp>
        <p:sp>
          <p:nvSpPr>
            <p:cNvPr id="8" name="Rechteck: abgerundete Ecken 7">
              <a:extLst>
                <a:ext uri="{FF2B5EF4-FFF2-40B4-BE49-F238E27FC236}">
                  <a16:creationId xmlns:a16="http://schemas.microsoft.com/office/drawing/2014/main" id="{8D3F9559-09E8-C7CD-6223-332E4F922D63}"/>
                </a:ext>
              </a:extLst>
            </p:cNvPr>
            <p:cNvSpPr/>
            <p:nvPr/>
          </p:nvSpPr>
          <p:spPr>
            <a:xfrm>
              <a:off x="1075379" y="4786870"/>
              <a:ext cx="1688306" cy="367774"/>
            </a:xfrm>
            <a:prstGeom prst="roundRect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81135">
                <a:spcAft>
                  <a:spcPts val="501"/>
                </a:spcAft>
              </a:pPr>
              <a:r>
                <a:rPr lang="de-DE" sz="947" kern="1200" err="1">
                  <a:solidFill>
                    <a:schemeClr val="lt1"/>
                  </a:solidFill>
                  <a:latin typeface="+mn-lt"/>
                  <a:ea typeface="+mn-ea"/>
                  <a:cs typeface="+mn-cs"/>
                </a:rPr>
                <a:t>tempdb</a:t>
              </a:r>
              <a:endParaRPr lang="de-DE"/>
            </a:p>
          </p:txBody>
        </p:sp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1A775503-AD85-C3E8-91ED-3C522B5DBC4D}"/>
                </a:ext>
              </a:extLst>
            </p:cNvPr>
            <p:cNvSpPr txBox="1"/>
            <p:nvPr/>
          </p:nvSpPr>
          <p:spPr>
            <a:xfrm>
              <a:off x="1070712" y="3096697"/>
              <a:ext cx="1723847" cy="4479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81135">
                <a:spcAft>
                  <a:spcPts val="501"/>
                </a:spcAft>
              </a:pPr>
              <a:r>
                <a:rPr lang="de-DE" sz="947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SQL-Server  1</a:t>
              </a:r>
            </a:p>
            <a:p>
              <a:pPr algn="ctr" defTabSz="481135">
                <a:spcAft>
                  <a:spcPts val="501"/>
                </a:spcAft>
              </a:pPr>
              <a:r>
                <a:rPr lang="de-DE" sz="947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(</a:t>
              </a:r>
              <a:r>
                <a:rPr lang="de-DE" sz="947" kern="1200" dirty="0" err="1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primary</a:t>
              </a:r>
              <a:r>
                <a:rPr lang="de-DE" sz="947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 </a:t>
              </a:r>
              <a:r>
                <a:rPr lang="de-DE" sz="947" kern="1200" dirty="0" err="1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replica</a:t>
              </a:r>
              <a:r>
                <a:rPr lang="de-DE" sz="947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)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15" name="Rechteck: abgerundete Ecken 14">
              <a:extLst>
                <a:ext uri="{FF2B5EF4-FFF2-40B4-BE49-F238E27FC236}">
                  <a16:creationId xmlns:a16="http://schemas.microsoft.com/office/drawing/2014/main" id="{534C7425-9A87-DC7B-64D1-9ACD3D20E87A}"/>
                </a:ext>
              </a:extLst>
            </p:cNvPr>
            <p:cNvSpPr/>
            <p:nvPr/>
          </p:nvSpPr>
          <p:spPr>
            <a:xfrm>
              <a:off x="6017789" y="3564559"/>
              <a:ext cx="1688306" cy="367774"/>
            </a:xfrm>
            <a:prstGeom prst="roundRect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81135">
                <a:spcAft>
                  <a:spcPts val="501"/>
                </a:spcAft>
              </a:pPr>
              <a:r>
                <a:rPr lang="de-DE" sz="947" kern="1200" err="1">
                  <a:solidFill>
                    <a:schemeClr val="lt1"/>
                  </a:solidFill>
                  <a:latin typeface="+mn-lt"/>
                  <a:ea typeface="+mn-ea"/>
                  <a:cs typeface="+mn-cs"/>
                </a:rPr>
                <a:t>master</a:t>
              </a:r>
              <a:endParaRPr lang="de-DE"/>
            </a:p>
          </p:txBody>
        </p:sp>
        <p:sp>
          <p:nvSpPr>
            <p:cNvPr id="16" name="Rechteck: abgerundete Ecken 15">
              <a:extLst>
                <a:ext uri="{FF2B5EF4-FFF2-40B4-BE49-F238E27FC236}">
                  <a16:creationId xmlns:a16="http://schemas.microsoft.com/office/drawing/2014/main" id="{9BEBBAE7-BBD4-6F4D-3908-0B4360225F99}"/>
                </a:ext>
              </a:extLst>
            </p:cNvPr>
            <p:cNvSpPr/>
            <p:nvPr/>
          </p:nvSpPr>
          <p:spPr>
            <a:xfrm>
              <a:off x="6017789" y="3984195"/>
              <a:ext cx="1688306" cy="367774"/>
            </a:xfrm>
            <a:prstGeom prst="roundRect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81135">
                <a:spcAft>
                  <a:spcPts val="501"/>
                </a:spcAft>
              </a:pPr>
              <a:r>
                <a:rPr lang="de-DE" sz="947" kern="1200" err="1">
                  <a:solidFill>
                    <a:schemeClr val="lt1"/>
                  </a:solidFill>
                  <a:latin typeface="+mn-lt"/>
                  <a:ea typeface="+mn-ea"/>
                  <a:cs typeface="+mn-cs"/>
                </a:rPr>
                <a:t>msdb</a:t>
              </a:r>
              <a:endParaRPr lang="de-DE"/>
            </a:p>
          </p:txBody>
        </p:sp>
        <p:sp>
          <p:nvSpPr>
            <p:cNvPr id="17" name="Rechteck: abgerundete Ecken 16">
              <a:extLst>
                <a:ext uri="{FF2B5EF4-FFF2-40B4-BE49-F238E27FC236}">
                  <a16:creationId xmlns:a16="http://schemas.microsoft.com/office/drawing/2014/main" id="{731F0A21-AC44-AA09-9418-D6203C741F8A}"/>
                </a:ext>
              </a:extLst>
            </p:cNvPr>
            <p:cNvSpPr/>
            <p:nvPr/>
          </p:nvSpPr>
          <p:spPr>
            <a:xfrm>
              <a:off x="6017789" y="4403830"/>
              <a:ext cx="1688306" cy="367774"/>
            </a:xfrm>
            <a:prstGeom prst="roundRect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81135">
                <a:spcAft>
                  <a:spcPts val="501"/>
                </a:spcAft>
              </a:pPr>
              <a:r>
                <a:rPr lang="de-DE" sz="947" kern="1200" err="1">
                  <a:solidFill>
                    <a:schemeClr val="lt1"/>
                  </a:solidFill>
                  <a:latin typeface="+mn-lt"/>
                  <a:ea typeface="+mn-ea"/>
                  <a:cs typeface="+mn-cs"/>
                </a:rPr>
                <a:t>model</a:t>
              </a:r>
              <a:endParaRPr lang="de-DE"/>
            </a:p>
          </p:txBody>
        </p:sp>
        <p:sp>
          <p:nvSpPr>
            <p:cNvPr id="18" name="Rechteck: abgerundete Ecken 17">
              <a:extLst>
                <a:ext uri="{FF2B5EF4-FFF2-40B4-BE49-F238E27FC236}">
                  <a16:creationId xmlns:a16="http://schemas.microsoft.com/office/drawing/2014/main" id="{10080FBB-6DE6-7B5F-B507-987454656FE4}"/>
                </a:ext>
              </a:extLst>
            </p:cNvPr>
            <p:cNvSpPr/>
            <p:nvPr/>
          </p:nvSpPr>
          <p:spPr>
            <a:xfrm>
              <a:off x="6017789" y="4819806"/>
              <a:ext cx="1688306" cy="367774"/>
            </a:xfrm>
            <a:prstGeom prst="roundRect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81135">
                <a:spcAft>
                  <a:spcPts val="501"/>
                </a:spcAft>
              </a:pPr>
              <a:r>
                <a:rPr lang="de-DE" sz="947" kern="1200" err="1">
                  <a:solidFill>
                    <a:schemeClr val="lt1"/>
                  </a:solidFill>
                  <a:latin typeface="+mn-lt"/>
                  <a:ea typeface="+mn-ea"/>
                  <a:cs typeface="+mn-cs"/>
                </a:rPr>
                <a:t>tempdb</a:t>
              </a:r>
              <a:endParaRPr lang="de-DE"/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CBE78CA4-01D4-1C36-7C65-A6903F7ED396}"/>
                </a:ext>
              </a:extLst>
            </p:cNvPr>
            <p:cNvSpPr txBox="1"/>
            <p:nvPr/>
          </p:nvSpPr>
          <p:spPr>
            <a:xfrm>
              <a:off x="6049645" y="3120436"/>
              <a:ext cx="1688305" cy="4479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81135">
                <a:spcAft>
                  <a:spcPts val="501"/>
                </a:spcAft>
              </a:pPr>
              <a:r>
                <a:rPr lang="de-DE" sz="947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SQL-Server  2</a:t>
              </a:r>
            </a:p>
            <a:p>
              <a:pPr algn="ctr" defTabSz="481135">
                <a:spcAft>
                  <a:spcPts val="501"/>
                </a:spcAft>
              </a:pPr>
              <a:r>
                <a:rPr lang="de-DE" sz="947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(</a:t>
              </a:r>
              <a:r>
                <a:rPr lang="de-DE" sz="947" kern="1200" dirty="0" err="1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secondary</a:t>
              </a:r>
              <a:r>
                <a:rPr lang="de-DE" sz="947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 </a:t>
              </a:r>
              <a:r>
                <a:rPr lang="de-DE" sz="947" kern="1200" dirty="0" err="1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replica</a:t>
              </a:r>
              <a:r>
                <a:rPr lang="de-DE" sz="947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)</a:t>
              </a:r>
              <a:endParaRPr lang="de-DE" dirty="0">
                <a:solidFill>
                  <a:schemeClr val="bg1"/>
                </a:solidFill>
              </a:endParaRPr>
            </a:p>
          </p:txBody>
        </p:sp>
      </p:grpSp>
      <p:sp>
        <p:nvSpPr>
          <p:cNvPr id="24" name="Rechteck: abgerundete Ecken 23">
            <a:extLst>
              <a:ext uri="{FF2B5EF4-FFF2-40B4-BE49-F238E27FC236}">
                <a16:creationId xmlns:a16="http://schemas.microsoft.com/office/drawing/2014/main" id="{565ED87A-785C-5FB7-AF57-B9CB85794FFB}"/>
              </a:ext>
            </a:extLst>
          </p:cNvPr>
          <p:cNvSpPr/>
          <p:nvPr/>
        </p:nvSpPr>
        <p:spPr>
          <a:xfrm>
            <a:off x="3299876" y="1629009"/>
            <a:ext cx="2188874" cy="260845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Rechteck: abgerundete Ecken 24">
            <a:extLst>
              <a:ext uri="{FF2B5EF4-FFF2-40B4-BE49-F238E27FC236}">
                <a16:creationId xmlns:a16="http://schemas.microsoft.com/office/drawing/2014/main" id="{A5C6649A-4516-EFCC-B89F-365E9250EA81}"/>
              </a:ext>
            </a:extLst>
          </p:cNvPr>
          <p:cNvSpPr/>
          <p:nvPr/>
        </p:nvSpPr>
        <p:spPr>
          <a:xfrm>
            <a:off x="3511655" y="2227328"/>
            <a:ext cx="1688306" cy="367774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81135">
              <a:spcAft>
                <a:spcPts val="501"/>
              </a:spcAft>
            </a:pPr>
            <a:r>
              <a:rPr lang="de-DE" sz="947" kern="120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master</a:t>
            </a:r>
            <a:endParaRPr lang="de-DE"/>
          </a:p>
        </p:txBody>
      </p:sp>
      <p:sp>
        <p:nvSpPr>
          <p:cNvPr id="26" name="Rechteck: abgerundete Ecken 25">
            <a:extLst>
              <a:ext uri="{FF2B5EF4-FFF2-40B4-BE49-F238E27FC236}">
                <a16:creationId xmlns:a16="http://schemas.microsoft.com/office/drawing/2014/main" id="{3625F8D0-98FA-691E-6F54-6DCC8F762BDF}"/>
              </a:ext>
            </a:extLst>
          </p:cNvPr>
          <p:cNvSpPr/>
          <p:nvPr/>
        </p:nvSpPr>
        <p:spPr>
          <a:xfrm>
            <a:off x="3511655" y="2646963"/>
            <a:ext cx="1688306" cy="367774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81135">
              <a:spcAft>
                <a:spcPts val="501"/>
              </a:spcAft>
            </a:pPr>
            <a:r>
              <a:rPr lang="de-DE" sz="947" kern="120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msdb</a:t>
            </a:r>
            <a:endParaRPr lang="de-DE"/>
          </a:p>
        </p:txBody>
      </p:sp>
      <p:sp>
        <p:nvSpPr>
          <p:cNvPr id="28" name="Rechteck: abgerundete Ecken 27">
            <a:extLst>
              <a:ext uri="{FF2B5EF4-FFF2-40B4-BE49-F238E27FC236}">
                <a16:creationId xmlns:a16="http://schemas.microsoft.com/office/drawing/2014/main" id="{717DBF2F-75BA-0FA0-C8CD-E1E7206794A1}"/>
              </a:ext>
            </a:extLst>
          </p:cNvPr>
          <p:cNvSpPr/>
          <p:nvPr/>
        </p:nvSpPr>
        <p:spPr>
          <a:xfrm>
            <a:off x="3511655" y="3078149"/>
            <a:ext cx="1688306" cy="367774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81135">
              <a:spcAft>
                <a:spcPts val="501"/>
              </a:spcAft>
            </a:pPr>
            <a:r>
              <a:rPr lang="de-DE" sz="947" kern="120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tempdb</a:t>
            </a:r>
            <a:endParaRPr lang="de-DE"/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B32E5AC1-C6D6-71B5-88C1-10E5D245FE6C}"/>
              </a:ext>
            </a:extLst>
          </p:cNvPr>
          <p:cNvSpPr txBox="1"/>
          <p:nvPr/>
        </p:nvSpPr>
        <p:spPr>
          <a:xfrm>
            <a:off x="3379108" y="1788194"/>
            <a:ext cx="1985981" cy="238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81135">
              <a:spcAft>
                <a:spcPts val="501"/>
              </a:spcAft>
            </a:pPr>
            <a:r>
              <a:rPr lang="de-DE" sz="947" kern="12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Listener</a:t>
            </a:r>
            <a:r>
              <a:rPr lang="de-DE" sz="947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ag1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44" name="Rechteck: abgerundete Ecken 43">
            <a:extLst>
              <a:ext uri="{FF2B5EF4-FFF2-40B4-BE49-F238E27FC236}">
                <a16:creationId xmlns:a16="http://schemas.microsoft.com/office/drawing/2014/main" id="{0D192FFA-1072-CFE4-D2D5-5F121B649A3B}"/>
              </a:ext>
            </a:extLst>
          </p:cNvPr>
          <p:cNvSpPr/>
          <p:nvPr/>
        </p:nvSpPr>
        <p:spPr>
          <a:xfrm>
            <a:off x="958845" y="4895213"/>
            <a:ext cx="1979501" cy="1361390"/>
          </a:xfrm>
          <a:prstGeom prst="roundRect">
            <a:avLst/>
          </a:prstGeom>
          <a:solidFill>
            <a:srgbClr val="808080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81135">
              <a:spcAft>
                <a:spcPts val="501"/>
              </a:spcAft>
            </a:pPr>
            <a:r>
              <a:rPr lang="de-DE" sz="947" kern="1200" dirty="0" err="1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rPr>
              <a:t>Contained</a:t>
            </a:r>
            <a:r>
              <a:rPr lang="de-DE" sz="947" kern="1200" dirty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947" kern="1200" dirty="0" err="1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rPr>
              <a:t>Availability</a:t>
            </a:r>
            <a:r>
              <a:rPr lang="de-DE" sz="947" kern="1200" dirty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rPr>
              <a:t> Group</a:t>
            </a:r>
            <a:endParaRPr lang="de-DE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9" name="Rechteck: abgerundete Ecken 8">
            <a:extLst>
              <a:ext uri="{FF2B5EF4-FFF2-40B4-BE49-F238E27FC236}">
                <a16:creationId xmlns:a16="http://schemas.microsoft.com/office/drawing/2014/main" id="{5C791816-3433-5A1D-00FA-F798E075298E}"/>
              </a:ext>
            </a:extLst>
          </p:cNvPr>
          <p:cNvSpPr/>
          <p:nvPr/>
        </p:nvSpPr>
        <p:spPr>
          <a:xfrm>
            <a:off x="1075379" y="4969256"/>
            <a:ext cx="1688307" cy="367774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81135">
              <a:spcAft>
                <a:spcPts val="501"/>
              </a:spcAft>
            </a:pPr>
            <a:r>
              <a:rPr lang="de-DE" sz="947" kern="1200">
                <a:solidFill>
                  <a:schemeClr val="lt1"/>
                </a:solidFill>
                <a:latin typeface="+mn-lt"/>
                <a:ea typeface="+mn-ea"/>
                <a:cs typeface="+mn-cs"/>
              </a:rPr>
              <a:t>ag1_master</a:t>
            </a:r>
            <a:endParaRPr lang="de-DE"/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8838E05A-7AC1-724D-710E-C90EE3D525C6}"/>
              </a:ext>
            </a:extLst>
          </p:cNvPr>
          <p:cNvSpPr/>
          <p:nvPr/>
        </p:nvSpPr>
        <p:spPr>
          <a:xfrm>
            <a:off x="1075379" y="5385233"/>
            <a:ext cx="1688307" cy="367774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81135">
              <a:spcAft>
                <a:spcPts val="501"/>
              </a:spcAft>
            </a:pPr>
            <a:r>
              <a:rPr lang="de-DE" sz="947" kern="1200">
                <a:solidFill>
                  <a:schemeClr val="lt1"/>
                </a:solidFill>
                <a:latin typeface="+mn-lt"/>
                <a:ea typeface="+mn-ea"/>
                <a:cs typeface="+mn-cs"/>
              </a:rPr>
              <a:t>ag1_msdb</a:t>
            </a:r>
            <a:endParaRPr lang="de-DE"/>
          </a:p>
        </p:txBody>
      </p:sp>
      <p:sp>
        <p:nvSpPr>
          <p:cNvPr id="27" name="Datumsplatzhalter 1">
            <a:extLst>
              <a:ext uri="{FF2B5EF4-FFF2-40B4-BE49-F238E27FC236}">
                <a16:creationId xmlns:a16="http://schemas.microsoft.com/office/drawing/2014/main" id="{C47D6C98-0E73-1C23-4122-B031FF9E9E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de-DE"/>
              <a:t>23.09.2025</a:t>
            </a:r>
            <a:endParaRPr lang="de-DE" dirty="0"/>
          </a:p>
        </p:txBody>
      </p:sp>
      <p:sp>
        <p:nvSpPr>
          <p:cNvPr id="29" name="Fußzeilenplatzhalter 2">
            <a:extLst>
              <a:ext uri="{FF2B5EF4-FFF2-40B4-BE49-F238E27FC236}">
                <a16:creationId xmlns:a16="http://schemas.microsoft.com/office/drawing/2014/main" id="{F0922645-69FC-6592-0D09-CA46EDECC6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Datamonster.io RGV Stuttgart</a:t>
            </a:r>
            <a:endParaRPr lang="de-DE" dirty="0"/>
          </a:p>
        </p:txBody>
      </p:sp>
      <p:sp>
        <p:nvSpPr>
          <p:cNvPr id="30" name="Foliennummernplatzhalter 4">
            <a:extLst>
              <a:ext uri="{FF2B5EF4-FFF2-40B4-BE49-F238E27FC236}">
                <a16:creationId xmlns:a16="http://schemas.microsoft.com/office/drawing/2014/main" id="{3556E6C4-2630-E6D0-FBB8-C51F313E8B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D33F405-65CE-423E-8403-26327A49203A}" type="slidenum">
              <a:rPr lang="de-DE" smtClean="0"/>
              <a:t>5</a:t>
            </a:fld>
            <a:endParaRPr lang="de-DE"/>
          </a:p>
        </p:txBody>
      </p:sp>
      <p:sp>
        <p:nvSpPr>
          <p:cNvPr id="32" name="Rechteck: abgerundete Ecken 31">
            <a:extLst>
              <a:ext uri="{FF2B5EF4-FFF2-40B4-BE49-F238E27FC236}">
                <a16:creationId xmlns:a16="http://schemas.microsoft.com/office/drawing/2014/main" id="{7D888DC5-DC59-6082-BB78-4877BAC8AE8D}"/>
              </a:ext>
            </a:extLst>
          </p:cNvPr>
          <p:cNvSpPr/>
          <p:nvPr/>
        </p:nvSpPr>
        <p:spPr>
          <a:xfrm>
            <a:off x="1075378" y="5801210"/>
            <a:ext cx="1688307" cy="367774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81135">
              <a:spcAft>
                <a:spcPts val="501"/>
              </a:spcAft>
            </a:pPr>
            <a:r>
              <a:rPr lang="de-DE" sz="947" dirty="0" err="1"/>
              <a:t>u</a:t>
            </a:r>
            <a:r>
              <a:rPr lang="de-DE" sz="947" kern="1200" dirty="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ser</a:t>
            </a:r>
            <a:r>
              <a:rPr lang="de-DE" sz="947" kern="1200" dirty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947" kern="1200" dirty="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database</a:t>
            </a:r>
            <a:endParaRPr lang="de-DE" dirty="0"/>
          </a:p>
        </p:txBody>
      </p:sp>
      <p:sp>
        <p:nvSpPr>
          <p:cNvPr id="35" name="Rechteck: abgerundete Ecken 34">
            <a:extLst>
              <a:ext uri="{FF2B5EF4-FFF2-40B4-BE49-F238E27FC236}">
                <a16:creationId xmlns:a16="http://schemas.microsoft.com/office/drawing/2014/main" id="{5EA607F7-E572-D6B5-9227-8F53F0308BBA}"/>
              </a:ext>
            </a:extLst>
          </p:cNvPr>
          <p:cNvSpPr/>
          <p:nvPr/>
        </p:nvSpPr>
        <p:spPr>
          <a:xfrm>
            <a:off x="3511655" y="3507477"/>
            <a:ext cx="1688307" cy="367774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81135">
              <a:spcAft>
                <a:spcPts val="501"/>
              </a:spcAft>
            </a:pPr>
            <a:r>
              <a:rPr lang="de-DE" sz="947" dirty="0" err="1"/>
              <a:t>u</a:t>
            </a:r>
            <a:r>
              <a:rPr lang="de-DE" sz="947" kern="1200" dirty="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ser</a:t>
            </a:r>
            <a:r>
              <a:rPr lang="de-DE" sz="947" kern="1200" dirty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947" kern="1200" dirty="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database</a:t>
            </a:r>
            <a:endParaRPr lang="de-DE" dirty="0"/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ED113A11-AC8A-2AA4-0F65-E26A31AD2E6E}"/>
              </a:ext>
            </a:extLst>
          </p:cNvPr>
          <p:cNvSpPr txBox="1"/>
          <p:nvPr/>
        </p:nvSpPr>
        <p:spPr>
          <a:xfrm>
            <a:off x="5855420" y="1577107"/>
            <a:ext cx="14074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/>
              <a:t>Logins</a:t>
            </a:r>
          </a:p>
          <a:p>
            <a:r>
              <a:rPr lang="de-DE" sz="900" dirty="0" err="1"/>
              <a:t>Certificate</a:t>
            </a:r>
            <a:r>
              <a:rPr lang="de-DE" sz="900" dirty="0"/>
              <a:t> and Keys</a:t>
            </a:r>
          </a:p>
          <a:p>
            <a:r>
              <a:rPr lang="de-DE" sz="900" dirty="0" err="1"/>
              <a:t>Credentials</a:t>
            </a:r>
            <a:endParaRPr lang="de-DE" sz="900" dirty="0"/>
          </a:p>
          <a:p>
            <a:r>
              <a:rPr lang="de-DE" sz="900" dirty="0" err="1"/>
              <a:t>Linked</a:t>
            </a:r>
            <a:r>
              <a:rPr lang="de-DE" sz="900" dirty="0"/>
              <a:t> Server</a:t>
            </a:r>
          </a:p>
        </p:txBody>
      </p: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B650773C-4270-02D3-CD0D-A2EC21B0F138}"/>
              </a:ext>
            </a:extLst>
          </p:cNvPr>
          <p:cNvCxnSpPr>
            <a:cxnSpLocks/>
            <a:stCxn id="36" idx="1"/>
          </p:cNvCxnSpPr>
          <p:nvPr/>
        </p:nvCxnSpPr>
        <p:spPr>
          <a:xfrm flipH="1">
            <a:off x="5002352" y="1900273"/>
            <a:ext cx="853068" cy="489210"/>
          </a:xfrm>
          <a:prstGeom prst="straightConnector1">
            <a:avLst/>
          </a:prstGeom>
          <a:ln w="1905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8" name="Textfeld 37">
            <a:extLst>
              <a:ext uri="{FF2B5EF4-FFF2-40B4-BE49-F238E27FC236}">
                <a16:creationId xmlns:a16="http://schemas.microsoft.com/office/drawing/2014/main" id="{41E481B3-D073-E64D-4BF6-B67238056508}"/>
              </a:ext>
            </a:extLst>
          </p:cNvPr>
          <p:cNvSpPr txBox="1"/>
          <p:nvPr/>
        </p:nvSpPr>
        <p:spPr>
          <a:xfrm>
            <a:off x="5855420" y="2317577"/>
            <a:ext cx="1407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/>
              <a:t>SQL Agent Jobs</a:t>
            </a:r>
          </a:p>
          <a:p>
            <a:r>
              <a:rPr lang="de-DE" sz="900" dirty="0" err="1"/>
              <a:t>History</a:t>
            </a:r>
            <a:r>
              <a:rPr lang="de-DE" sz="900" dirty="0"/>
              <a:t> </a:t>
            </a:r>
            <a:r>
              <a:rPr lang="de-DE" sz="900" dirty="0" err="1"/>
              <a:t>Tables</a:t>
            </a:r>
            <a:endParaRPr lang="de-DE" sz="900" dirty="0"/>
          </a:p>
        </p:txBody>
      </p: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554356E8-103D-A0FE-6CE5-78373DFE8844}"/>
              </a:ext>
            </a:extLst>
          </p:cNvPr>
          <p:cNvCxnSpPr>
            <a:cxnSpLocks/>
            <a:stCxn id="38" idx="1"/>
          </p:cNvCxnSpPr>
          <p:nvPr/>
        </p:nvCxnSpPr>
        <p:spPr>
          <a:xfrm flipH="1">
            <a:off x="4837278" y="2502243"/>
            <a:ext cx="1018142" cy="293816"/>
          </a:xfrm>
          <a:prstGeom prst="straightConnector1">
            <a:avLst/>
          </a:prstGeom>
          <a:ln w="1905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0" name="Rechteck: abgerundete Ecken 39">
            <a:extLst>
              <a:ext uri="{FF2B5EF4-FFF2-40B4-BE49-F238E27FC236}">
                <a16:creationId xmlns:a16="http://schemas.microsoft.com/office/drawing/2014/main" id="{EF539FE4-DEB2-C9B7-FE96-1B7123F1F849}"/>
              </a:ext>
            </a:extLst>
          </p:cNvPr>
          <p:cNvSpPr/>
          <p:nvPr/>
        </p:nvSpPr>
        <p:spPr>
          <a:xfrm>
            <a:off x="5922996" y="4913954"/>
            <a:ext cx="1979501" cy="1361390"/>
          </a:xfrm>
          <a:prstGeom prst="roundRect">
            <a:avLst/>
          </a:prstGeom>
          <a:solidFill>
            <a:srgbClr val="808080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81135">
              <a:spcAft>
                <a:spcPts val="501"/>
              </a:spcAft>
            </a:pPr>
            <a:r>
              <a:rPr lang="de-DE" sz="947" kern="1200" dirty="0" err="1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rPr>
              <a:t>Contained</a:t>
            </a:r>
            <a:r>
              <a:rPr lang="de-DE" sz="947" kern="1200" dirty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947" kern="1200" dirty="0" err="1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rPr>
              <a:t>Availability</a:t>
            </a:r>
            <a:r>
              <a:rPr lang="de-DE" sz="947" kern="1200" dirty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rPr>
              <a:t> Group</a:t>
            </a:r>
            <a:endParaRPr lang="de-DE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1" name="Rechteck: abgerundete Ecken 40">
            <a:extLst>
              <a:ext uri="{FF2B5EF4-FFF2-40B4-BE49-F238E27FC236}">
                <a16:creationId xmlns:a16="http://schemas.microsoft.com/office/drawing/2014/main" id="{9971A2F0-607E-3348-1E8C-2E667A2D05A1}"/>
              </a:ext>
            </a:extLst>
          </p:cNvPr>
          <p:cNvSpPr/>
          <p:nvPr/>
        </p:nvSpPr>
        <p:spPr>
          <a:xfrm>
            <a:off x="6039530" y="4987997"/>
            <a:ext cx="1688307" cy="367774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81135">
              <a:spcAft>
                <a:spcPts val="501"/>
              </a:spcAft>
            </a:pPr>
            <a:r>
              <a:rPr lang="de-DE" sz="947" kern="1200">
                <a:solidFill>
                  <a:schemeClr val="lt1"/>
                </a:solidFill>
                <a:latin typeface="+mn-lt"/>
                <a:ea typeface="+mn-ea"/>
                <a:cs typeface="+mn-cs"/>
              </a:rPr>
              <a:t>ag1_master</a:t>
            </a:r>
            <a:endParaRPr lang="de-DE"/>
          </a:p>
        </p:txBody>
      </p:sp>
      <p:sp>
        <p:nvSpPr>
          <p:cNvPr id="43" name="Rechteck: abgerundete Ecken 42">
            <a:extLst>
              <a:ext uri="{FF2B5EF4-FFF2-40B4-BE49-F238E27FC236}">
                <a16:creationId xmlns:a16="http://schemas.microsoft.com/office/drawing/2014/main" id="{A47595F5-F362-9DD9-FDFE-9CCD76A65978}"/>
              </a:ext>
            </a:extLst>
          </p:cNvPr>
          <p:cNvSpPr/>
          <p:nvPr/>
        </p:nvSpPr>
        <p:spPr>
          <a:xfrm>
            <a:off x="6039530" y="5403974"/>
            <a:ext cx="1688307" cy="367774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81135">
              <a:spcAft>
                <a:spcPts val="501"/>
              </a:spcAft>
            </a:pPr>
            <a:r>
              <a:rPr lang="de-DE" sz="947" kern="1200">
                <a:solidFill>
                  <a:schemeClr val="lt1"/>
                </a:solidFill>
                <a:latin typeface="+mn-lt"/>
                <a:ea typeface="+mn-ea"/>
                <a:cs typeface="+mn-cs"/>
              </a:rPr>
              <a:t>ag1_msdb</a:t>
            </a:r>
            <a:endParaRPr lang="de-DE"/>
          </a:p>
        </p:txBody>
      </p:sp>
      <p:sp>
        <p:nvSpPr>
          <p:cNvPr id="46" name="Rechteck: abgerundete Ecken 45">
            <a:extLst>
              <a:ext uri="{FF2B5EF4-FFF2-40B4-BE49-F238E27FC236}">
                <a16:creationId xmlns:a16="http://schemas.microsoft.com/office/drawing/2014/main" id="{8F266ED6-E749-5F09-F254-71DB85E6DECD}"/>
              </a:ext>
            </a:extLst>
          </p:cNvPr>
          <p:cNvSpPr/>
          <p:nvPr/>
        </p:nvSpPr>
        <p:spPr>
          <a:xfrm>
            <a:off x="6039529" y="5819951"/>
            <a:ext cx="1688307" cy="367774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81135">
              <a:spcAft>
                <a:spcPts val="501"/>
              </a:spcAft>
            </a:pPr>
            <a:r>
              <a:rPr lang="de-DE" sz="947" dirty="0" err="1"/>
              <a:t>u</a:t>
            </a:r>
            <a:r>
              <a:rPr lang="de-DE" sz="947" kern="1200" dirty="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ser</a:t>
            </a:r>
            <a:r>
              <a:rPr lang="de-DE" sz="947" kern="1200" dirty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947" kern="1200" dirty="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database</a:t>
            </a:r>
            <a:endParaRPr lang="de-DE" dirty="0"/>
          </a:p>
        </p:txBody>
      </p:sp>
      <p:sp>
        <p:nvSpPr>
          <p:cNvPr id="47" name="Pfeil: nach rechts 46">
            <a:extLst>
              <a:ext uri="{FF2B5EF4-FFF2-40B4-BE49-F238E27FC236}">
                <a16:creationId xmlns:a16="http://schemas.microsoft.com/office/drawing/2014/main" id="{DE7766DE-EA2B-8225-A643-20D1251A8F99}"/>
              </a:ext>
            </a:extLst>
          </p:cNvPr>
          <p:cNvSpPr/>
          <p:nvPr/>
        </p:nvSpPr>
        <p:spPr>
          <a:xfrm>
            <a:off x="2938346" y="5297181"/>
            <a:ext cx="2984650" cy="535258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synchronisation</a:t>
            </a:r>
            <a:endParaRPr lang="de-DE" dirty="0"/>
          </a:p>
        </p:txBody>
      </p:sp>
      <p:sp>
        <p:nvSpPr>
          <p:cNvPr id="48" name="Pfeil: nach unten 47">
            <a:extLst>
              <a:ext uri="{FF2B5EF4-FFF2-40B4-BE49-F238E27FC236}">
                <a16:creationId xmlns:a16="http://schemas.microsoft.com/office/drawing/2014/main" id="{D4F0490D-E1FC-D1C9-5374-C8F3323EAA2B}"/>
              </a:ext>
            </a:extLst>
          </p:cNvPr>
          <p:cNvSpPr/>
          <p:nvPr/>
        </p:nvSpPr>
        <p:spPr>
          <a:xfrm rot="2044176">
            <a:off x="3023084" y="4097099"/>
            <a:ext cx="282498" cy="931503"/>
          </a:xfrm>
          <a:prstGeom prst="downArrow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69890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87B5C2C-1D68-0720-D98D-1C0A6D1400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1" name="Rectangle 100">
            <a:extLst>
              <a:ext uri="{FF2B5EF4-FFF2-40B4-BE49-F238E27FC236}">
                <a16:creationId xmlns:a16="http://schemas.microsoft.com/office/drawing/2014/main" id="{955A2079-FA98-4876-80F0-72364A7D2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BC8E0664-4BB4-08DC-F6FF-D75589CA45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7188"/>
            <a:ext cx="10515600" cy="1133499"/>
          </a:xfrm>
        </p:spPr>
        <p:txBody>
          <a:bodyPr>
            <a:normAutofit/>
          </a:bodyPr>
          <a:lstStyle/>
          <a:p>
            <a:pPr algn="ctr"/>
            <a:r>
              <a:rPr lang="de-DE"/>
              <a:t>Contained Availability Groups: Whats new?</a:t>
            </a:r>
          </a:p>
        </p:txBody>
      </p:sp>
      <p:sp>
        <p:nvSpPr>
          <p:cNvPr id="5" name="Datumsplatzhalter 1">
            <a:extLst>
              <a:ext uri="{FF2B5EF4-FFF2-40B4-BE49-F238E27FC236}">
                <a16:creationId xmlns:a16="http://schemas.microsoft.com/office/drawing/2014/main" id="{E1F8E626-AA45-71BE-F325-79E8EDE6815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de-DE"/>
              <a:t>23.09.2025</a:t>
            </a:r>
          </a:p>
        </p:txBody>
      </p:sp>
      <p:sp>
        <p:nvSpPr>
          <p:cNvPr id="6" name="Fußzeilenplatzhalter 2">
            <a:extLst>
              <a:ext uri="{FF2B5EF4-FFF2-40B4-BE49-F238E27FC236}">
                <a16:creationId xmlns:a16="http://schemas.microsoft.com/office/drawing/2014/main" id="{F5E322CA-C1A4-A638-B19D-01B91AEBFC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Datamonster.io RGV Stuttgart</a:t>
            </a:r>
            <a:endParaRPr lang="de-DE"/>
          </a:p>
        </p:txBody>
      </p:sp>
      <p:sp>
        <p:nvSpPr>
          <p:cNvPr id="8" name="Foliennummernplatzhalter 4">
            <a:extLst>
              <a:ext uri="{FF2B5EF4-FFF2-40B4-BE49-F238E27FC236}">
                <a16:creationId xmlns:a16="http://schemas.microsoft.com/office/drawing/2014/main" id="{5E1DCF6D-42FD-0A45-69A6-9C7589824A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0D33F405-65CE-423E-8403-26327A49203A}" type="slidenum">
              <a:rPr lang="de-DE" smtClean="0"/>
              <a:pPr>
                <a:spcAft>
                  <a:spcPts val="600"/>
                </a:spcAft>
              </a:pPr>
              <a:t>6</a:t>
            </a:fld>
            <a:endParaRPr lang="de-DE"/>
          </a:p>
        </p:txBody>
      </p:sp>
      <p:graphicFrame>
        <p:nvGraphicFramePr>
          <p:cNvPr id="90" name="Inhaltsplatzhalter 8">
            <a:extLst>
              <a:ext uri="{FF2B5EF4-FFF2-40B4-BE49-F238E27FC236}">
                <a16:creationId xmlns:a16="http://schemas.microsoft.com/office/drawing/2014/main" id="{7497DB29-212C-C7BD-0C3C-1EA56836863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33113895"/>
              </p:ext>
            </p:extLst>
          </p:nvPr>
        </p:nvGraphicFramePr>
        <p:xfrm>
          <a:off x="838200" y="1828800"/>
          <a:ext cx="10515600" cy="4352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464742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6" name="Rectangle 15">
            <a:extLst>
              <a:ext uri="{FF2B5EF4-FFF2-40B4-BE49-F238E27FC236}">
                <a16:creationId xmlns:a16="http://schemas.microsoft.com/office/drawing/2014/main" id="{22587ECF-85E9-4393-9D87-8EB6F3F6C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ACDC42D7-3B28-E1C1-FFC1-9F2C9632A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37883"/>
            <a:ext cx="4783697" cy="194281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How to create a Contained AG?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B61C362D-A464-EB02-FD80-7837221B8EF7}"/>
              </a:ext>
            </a:extLst>
          </p:cNvPr>
          <p:cNvSpPr txBox="1"/>
          <p:nvPr/>
        </p:nvSpPr>
        <p:spPr>
          <a:xfrm>
            <a:off x="838199" y="2686323"/>
            <a:ext cx="4783697" cy="34335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Activate </a:t>
            </a:r>
            <a:r>
              <a:rPr lang="en-US" sz="2000" b="1"/>
              <a:t>Contained</a:t>
            </a:r>
            <a:r>
              <a:rPr lang="en-US" sz="2000"/>
              <a:t> in New AG Wizard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Contained System datadases can be reused</a:t>
            </a:r>
            <a:br>
              <a:rPr lang="en-US" sz="2000"/>
            </a:br>
            <a:r>
              <a:rPr lang="en-US" sz="2000"/>
              <a:t>(If they follow the correct name schema)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All local sysadmins are copied in new contained AG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C8BD861F-863E-93A9-9A12-B93B0706EB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8424" y="854114"/>
            <a:ext cx="5365375" cy="4949558"/>
          </a:xfrm>
          <a:prstGeom prst="rect">
            <a:avLst/>
          </a:prstGeom>
        </p:spPr>
      </p:pic>
      <p:sp>
        <p:nvSpPr>
          <p:cNvPr id="7" name="Datumsplatzhalter 1">
            <a:extLst>
              <a:ext uri="{FF2B5EF4-FFF2-40B4-BE49-F238E27FC236}">
                <a16:creationId xmlns:a16="http://schemas.microsoft.com/office/drawing/2014/main" id="{8B1FA7CD-171E-660B-DBD6-9C69AFD8E63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chemeClr val="tx1">
                    <a:tint val="75000"/>
                  </a:schemeClr>
                </a:solidFill>
              </a:rPr>
              <a:t>23.09.2025</a:t>
            </a:r>
          </a:p>
        </p:txBody>
      </p:sp>
      <p:sp>
        <p:nvSpPr>
          <p:cNvPr id="9" name="Fußzeilenplatzhalter 2">
            <a:extLst>
              <a:ext uri="{FF2B5EF4-FFF2-40B4-BE49-F238E27FC236}">
                <a16:creationId xmlns:a16="http://schemas.microsoft.com/office/drawing/2014/main" id="{B3F11377-739D-9CD8-812B-766A3C4CE0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Datamonster.io RGV Stuttgart</a:t>
            </a:r>
          </a:p>
        </p:txBody>
      </p:sp>
      <p:sp>
        <p:nvSpPr>
          <p:cNvPr id="10" name="Foliennummernplatzhalter 4">
            <a:extLst>
              <a:ext uri="{FF2B5EF4-FFF2-40B4-BE49-F238E27FC236}">
                <a16:creationId xmlns:a16="http://schemas.microsoft.com/office/drawing/2014/main" id="{AE062ED4-E9FA-298F-3C7D-3F2A89D92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0D33F405-65CE-423E-8403-26327A49203A}" type="slidenum">
              <a:rPr lang="en-US" smtClean="0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7</a:t>
            </a:fld>
            <a:endParaRPr lang="en-US">
              <a:solidFill>
                <a:schemeClr val="tx1">
                  <a:tint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2008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4FD54DA-F955-A6F3-ABF0-56B005FF6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de-DE" sz="3600" dirty="0" err="1"/>
              <a:t>Sysadmin</a:t>
            </a:r>
            <a:r>
              <a:rPr lang="de-DE" sz="3600" dirty="0"/>
              <a:t> in </a:t>
            </a:r>
            <a:r>
              <a:rPr lang="de-DE" sz="3600" dirty="0" err="1"/>
              <a:t>contained</a:t>
            </a:r>
            <a:r>
              <a:rPr lang="de-DE" sz="3600" dirty="0"/>
              <a:t> AG</a:t>
            </a:r>
          </a:p>
        </p:txBody>
      </p:sp>
      <p:sp>
        <p:nvSpPr>
          <p:cNvPr id="4" name="Rechteck: diagonal liegende Ecken abgeschnitten 3">
            <a:extLst>
              <a:ext uri="{FF2B5EF4-FFF2-40B4-BE49-F238E27FC236}">
                <a16:creationId xmlns:a16="http://schemas.microsoft.com/office/drawing/2014/main" id="{508E4E98-63E3-02BA-0E4A-092B2D1534E6}"/>
              </a:ext>
            </a:extLst>
          </p:cNvPr>
          <p:cNvSpPr/>
          <p:nvPr/>
        </p:nvSpPr>
        <p:spPr>
          <a:xfrm>
            <a:off x="838200" y="5474883"/>
            <a:ext cx="7151649" cy="769800"/>
          </a:xfrm>
          <a:prstGeom prst="snip2Diag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b="1" dirty="0" err="1">
                <a:solidFill>
                  <a:schemeClr val="tx1"/>
                </a:solidFill>
              </a:rPr>
              <a:t>Sysadmin</a:t>
            </a:r>
            <a:r>
              <a:rPr lang="de-DE" sz="2000" b="1" dirty="0">
                <a:solidFill>
                  <a:schemeClr val="tx1"/>
                </a:solidFill>
              </a:rPr>
              <a:t> </a:t>
            </a:r>
            <a:r>
              <a:rPr lang="de-DE" sz="2000" b="1" dirty="0" err="1">
                <a:solidFill>
                  <a:schemeClr val="tx1"/>
                </a:solidFill>
              </a:rPr>
              <a:t>accounts</a:t>
            </a:r>
            <a:r>
              <a:rPr lang="de-DE" sz="2000" b="1" dirty="0">
                <a:solidFill>
                  <a:schemeClr val="tx1"/>
                </a:solidFill>
              </a:rPr>
              <a:t> </a:t>
            </a:r>
            <a:r>
              <a:rPr lang="de-DE" sz="2000" b="1" dirty="0" err="1">
                <a:solidFill>
                  <a:schemeClr val="tx1"/>
                </a:solidFill>
              </a:rPr>
              <a:t>can</a:t>
            </a:r>
            <a:r>
              <a:rPr lang="de-DE" sz="2000" b="1" dirty="0">
                <a:solidFill>
                  <a:schemeClr val="tx1"/>
                </a:solidFill>
              </a:rPr>
              <a:t> </a:t>
            </a:r>
            <a:r>
              <a:rPr lang="de-DE" sz="2000" b="1" dirty="0" err="1">
                <a:solidFill>
                  <a:schemeClr val="tx1"/>
                </a:solidFill>
              </a:rPr>
              <a:t>never</a:t>
            </a:r>
            <a:r>
              <a:rPr lang="de-DE" sz="2000" b="1" dirty="0">
                <a:solidFill>
                  <a:schemeClr val="tx1"/>
                </a:solidFill>
              </a:rPr>
              <a:t> </a:t>
            </a:r>
            <a:r>
              <a:rPr lang="de-DE" sz="2000" b="1" dirty="0" err="1">
                <a:solidFill>
                  <a:schemeClr val="tx1"/>
                </a:solidFill>
              </a:rPr>
              <a:t>be</a:t>
            </a:r>
            <a:r>
              <a:rPr lang="de-DE" sz="2000" b="1" dirty="0">
                <a:solidFill>
                  <a:schemeClr val="tx1"/>
                </a:solidFill>
              </a:rPr>
              <a:t> </a:t>
            </a:r>
            <a:r>
              <a:rPr lang="de-DE" sz="2000" b="1" dirty="0" err="1">
                <a:solidFill>
                  <a:schemeClr val="tx1"/>
                </a:solidFill>
              </a:rPr>
              <a:t>restricted</a:t>
            </a:r>
            <a:r>
              <a:rPr lang="de-DE" sz="2000" b="1" dirty="0">
                <a:solidFill>
                  <a:schemeClr val="tx1"/>
                </a:solidFill>
              </a:rPr>
              <a:t> and </a:t>
            </a:r>
            <a:r>
              <a:rPr lang="de-DE" sz="2000" b="1" dirty="0" err="1">
                <a:solidFill>
                  <a:schemeClr val="tx1"/>
                </a:solidFill>
              </a:rPr>
              <a:t>should</a:t>
            </a:r>
            <a:r>
              <a:rPr lang="de-DE" sz="2000" b="1" dirty="0">
                <a:solidFill>
                  <a:schemeClr val="tx1"/>
                </a:solidFill>
              </a:rPr>
              <a:t> </a:t>
            </a:r>
            <a:r>
              <a:rPr lang="de-DE" sz="2000" b="1" dirty="0" err="1">
                <a:solidFill>
                  <a:schemeClr val="tx1"/>
                </a:solidFill>
              </a:rPr>
              <a:t>be</a:t>
            </a:r>
            <a:r>
              <a:rPr lang="de-DE" sz="2000" b="1" dirty="0">
                <a:solidFill>
                  <a:schemeClr val="tx1"/>
                </a:solidFill>
              </a:rPr>
              <a:t> </a:t>
            </a:r>
            <a:r>
              <a:rPr lang="de-DE" sz="2000" b="1" dirty="0" err="1">
                <a:solidFill>
                  <a:schemeClr val="tx1"/>
                </a:solidFill>
              </a:rPr>
              <a:t>avoid</a:t>
            </a:r>
            <a:r>
              <a:rPr lang="de-DE" sz="2000" b="1" dirty="0">
                <a:solidFill>
                  <a:schemeClr val="tx1"/>
                </a:solidFill>
              </a:rPr>
              <a:t>!</a:t>
            </a:r>
          </a:p>
        </p:txBody>
      </p:sp>
      <p:graphicFrame>
        <p:nvGraphicFramePr>
          <p:cNvPr id="25" name="Inhaltsplatzhalter 24">
            <a:extLst>
              <a:ext uri="{FF2B5EF4-FFF2-40B4-BE49-F238E27FC236}">
                <a16:creationId xmlns:a16="http://schemas.microsoft.com/office/drawing/2014/main" id="{696C2FE5-AB50-7FB9-AFDE-92789280A28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80199829"/>
              </p:ext>
            </p:extLst>
          </p:nvPr>
        </p:nvGraphicFramePr>
        <p:xfrm>
          <a:off x="838200" y="1825625"/>
          <a:ext cx="7151649" cy="3577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Datumsplatzhalter 1">
            <a:extLst>
              <a:ext uri="{FF2B5EF4-FFF2-40B4-BE49-F238E27FC236}">
                <a16:creationId xmlns:a16="http://schemas.microsoft.com/office/drawing/2014/main" id="{90454482-7444-30A9-F6B4-9D6B5422690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de-DE"/>
              <a:t>23.09.2025</a:t>
            </a:r>
            <a:endParaRPr lang="de-DE" dirty="0"/>
          </a:p>
        </p:txBody>
      </p:sp>
      <p:sp>
        <p:nvSpPr>
          <p:cNvPr id="8" name="Fußzeilenplatzhalter 2">
            <a:extLst>
              <a:ext uri="{FF2B5EF4-FFF2-40B4-BE49-F238E27FC236}">
                <a16:creationId xmlns:a16="http://schemas.microsoft.com/office/drawing/2014/main" id="{B69C1057-FD32-02D5-A269-2E8201DBC0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Datamonster.io RGV Stuttgart</a:t>
            </a:r>
            <a:endParaRPr lang="de-DE" dirty="0"/>
          </a:p>
        </p:txBody>
      </p:sp>
      <p:sp>
        <p:nvSpPr>
          <p:cNvPr id="9" name="Foliennummernplatzhalter 4">
            <a:extLst>
              <a:ext uri="{FF2B5EF4-FFF2-40B4-BE49-F238E27FC236}">
                <a16:creationId xmlns:a16="http://schemas.microsoft.com/office/drawing/2014/main" id="{D5056756-B68C-EEC5-A277-91E962150F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D33F405-65CE-423E-8403-26327A49203A}" type="slidenum">
              <a:rPr lang="de-DE" smtClean="0"/>
              <a:t>8</a:t>
            </a:fld>
            <a:endParaRPr lang="de-DE"/>
          </a:p>
        </p:txBody>
      </p:sp>
      <p:pic>
        <p:nvPicPr>
          <p:cNvPr id="11" name="Grafik 10" descr="Ein Bild, das Text, draußen, Abfallcontainer, Schild enthält.&#10;&#10;KI-generierte Inhalte können fehlerhaft sein.">
            <a:extLst>
              <a:ext uri="{FF2B5EF4-FFF2-40B4-BE49-F238E27FC236}">
                <a16:creationId xmlns:a16="http://schemas.microsoft.com/office/drawing/2014/main" id="{2951ADC0-0418-ED45-3C2C-C45DFF500E1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8124824" y="442912"/>
            <a:ext cx="4067175" cy="6096000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7DCCB99F-A697-2792-04CA-9E5697FD1067}"/>
              </a:ext>
            </a:extLst>
          </p:cNvPr>
          <p:cNvSpPr txBox="1"/>
          <p:nvPr/>
        </p:nvSpPr>
        <p:spPr>
          <a:xfrm>
            <a:off x="8124825" y="6627168"/>
            <a:ext cx="406717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"This photo" by Unknown author is licensed according to CC BY-SA</a:t>
            </a:r>
            <a:endParaRPr lang="de-DE" sz="900" dirty="0"/>
          </a:p>
        </p:txBody>
      </p:sp>
    </p:spTree>
    <p:extLst>
      <p:ext uri="{BB962C8B-B14F-4D97-AF65-F5344CB8AC3E}">
        <p14:creationId xmlns:p14="http://schemas.microsoft.com/office/powerpoint/2010/main" val="3866331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graphicEl>
                                              <a:dgm id="{D1B566F5-89A2-4862-A1E0-D3116F5AB30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graphicEl>
                                              <a:dgm id="{7C0810C5-1D63-4600-B317-8FE61135447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graphicEl>
                                              <a:dgm id="{BE811B35-3948-4CFA-B85F-478F69379AF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graphicEl>
                                              <a:dgm id="{CE82E0A0-3649-4472-B556-5F304682AF6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Graphic spid="25" grpId="0">
        <p:bldSub>
          <a:bldDgm bld="lvlOne"/>
        </p:bldSub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6191F48-45B9-EBB3-A959-0AB54402B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3600" dirty="0" err="1"/>
              <a:t>Contained</a:t>
            </a:r>
            <a:r>
              <a:rPr lang="de-DE" sz="3600" dirty="0"/>
              <a:t> System Databases – Database Options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71A7B805-6BA3-C468-4AD9-A89364C11BCB}"/>
              </a:ext>
            </a:extLst>
          </p:cNvPr>
          <p:cNvSpPr txBox="1"/>
          <p:nvPr/>
        </p:nvSpPr>
        <p:spPr>
          <a:xfrm>
            <a:off x="582168" y="1922437"/>
            <a:ext cx="1069541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sz="2000" dirty="0" err="1"/>
              <a:t>Contained</a:t>
            </a:r>
            <a:r>
              <a:rPr lang="de-DE" sz="2000" dirty="0"/>
              <a:t> </a:t>
            </a:r>
            <a:r>
              <a:rPr lang="de-DE" sz="2000" dirty="0" err="1"/>
              <a:t>system</a:t>
            </a:r>
            <a:r>
              <a:rPr lang="de-DE" sz="2000" dirty="0"/>
              <a:t> </a:t>
            </a:r>
            <a:r>
              <a:rPr lang="de-DE" sz="2000" dirty="0" err="1"/>
              <a:t>databases</a:t>
            </a:r>
            <a:r>
              <a:rPr lang="de-DE" sz="2000" dirty="0"/>
              <a:t> </a:t>
            </a:r>
            <a:r>
              <a:rPr lang="de-DE" sz="2000" dirty="0" err="1"/>
              <a:t>are</a:t>
            </a:r>
            <a:r>
              <a:rPr lang="de-DE" sz="2000" dirty="0"/>
              <a:t> </a:t>
            </a:r>
            <a:r>
              <a:rPr lang="de-DE" sz="2000" dirty="0" err="1"/>
              <a:t>readable</a:t>
            </a:r>
            <a:r>
              <a:rPr lang="de-DE" sz="2000" dirty="0"/>
              <a:t> on </a:t>
            </a:r>
            <a:r>
              <a:rPr lang="de-DE" sz="2000" dirty="0" err="1"/>
              <a:t>seconadries</a:t>
            </a:r>
            <a:r>
              <a:rPr lang="de-DE" sz="2000" dirty="0"/>
              <a:t> 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sz="2000" dirty="0" err="1"/>
              <a:t>database</a:t>
            </a:r>
            <a:r>
              <a:rPr lang="de-DE" sz="2000" dirty="0"/>
              <a:t> </a:t>
            </a:r>
            <a:r>
              <a:rPr lang="de-DE" sz="2000" dirty="0" err="1"/>
              <a:t>options</a:t>
            </a:r>
            <a:r>
              <a:rPr lang="de-DE" sz="2000" dirty="0"/>
              <a:t> </a:t>
            </a:r>
            <a:r>
              <a:rPr lang="de-DE" sz="2000" dirty="0" err="1"/>
              <a:t>differ</a:t>
            </a:r>
            <a:r>
              <a:rPr lang="de-DE" sz="2000" dirty="0"/>
              <a:t> </a:t>
            </a:r>
            <a:r>
              <a:rPr lang="de-DE" sz="2000" dirty="0" err="1"/>
              <a:t>to</a:t>
            </a:r>
            <a:r>
              <a:rPr lang="de-DE" sz="2000" dirty="0"/>
              <a:t> </a:t>
            </a:r>
            <a:r>
              <a:rPr lang="de-DE" sz="2000" dirty="0" err="1"/>
              <a:t>local</a:t>
            </a:r>
            <a:r>
              <a:rPr lang="de-DE" sz="2000" dirty="0"/>
              <a:t> </a:t>
            </a:r>
            <a:r>
              <a:rPr lang="de-DE" sz="2000" dirty="0" err="1"/>
              <a:t>system</a:t>
            </a:r>
            <a:r>
              <a:rPr lang="de-DE" sz="2000" dirty="0"/>
              <a:t> </a:t>
            </a:r>
            <a:r>
              <a:rPr lang="de-DE" sz="2000" dirty="0" err="1"/>
              <a:t>databases</a:t>
            </a:r>
            <a:endParaRPr lang="de-DE" sz="2000" dirty="0"/>
          </a:p>
        </p:txBody>
      </p:sp>
      <p:sp>
        <p:nvSpPr>
          <p:cNvPr id="5" name="Datumsplatzhalter 1">
            <a:extLst>
              <a:ext uri="{FF2B5EF4-FFF2-40B4-BE49-F238E27FC236}">
                <a16:creationId xmlns:a16="http://schemas.microsoft.com/office/drawing/2014/main" id="{31E152DA-CFE1-4E19-3843-9295CCD2532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de-DE"/>
              <a:t>23.09.2025</a:t>
            </a:r>
            <a:endParaRPr lang="de-DE" dirty="0"/>
          </a:p>
        </p:txBody>
      </p:sp>
      <p:sp>
        <p:nvSpPr>
          <p:cNvPr id="7" name="Fußzeilenplatzhalter 2">
            <a:extLst>
              <a:ext uri="{FF2B5EF4-FFF2-40B4-BE49-F238E27FC236}">
                <a16:creationId xmlns:a16="http://schemas.microsoft.com/office/drawing/2014/main" id="{1F2253C0-8734-1CB4-E4EB-DAD7FB1010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Datamonster.io RGV Stuttgart</a:t>
            </a:r>
            <a:endParaRPr lang="de-DE" dirty="0"/>
          </a:p>
        </p:txBody>
      </p:sp>
      <p:sp>
        <p:nvSpPr>
          <p:cNvPr id="8" name="Foliennummernplatzhalter 4">
            <a:extLst>
              <a:ext uri="{FF2B5EF4-FFF2-40B4-BE49-F238E27FC236}">
                <a16:creationId xmlns:a16="http://schemas.microsoft.com/office/drawing/2014/main" id="{CA00D087-6A2F-1D55-CB5D-2B7CF1CA56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D33F405-65CE-423E-8403-26327A49203A}" type="slidenum">
              <a:rPr lang="de-DE" smtClean="0"/>
              <a:t>9</a:t>
            </a:fld>
            <a:endParaRPr lang="de-DE"/>
          </a:p>
        </p:txBody>
      </p:sp>
      <p:graphicFrame>
        <p:nvGraphicFramePr>
          <p:cNvPr id="12" name="Inhaltsplatzhalter 11">
            <a:extLst>
              <a:ext uri="{FF2B5EF4-FFF2-40B4-BE49-F238E27FC236}">
                <a16:creationId xmlns:a16="http://schemas.microsoft.com/office/drawing/2014/main" id="{3AE544E2-5008-7F2C-6139-40DF862FA0C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91766864"/>
              </p:ext>
            </p:extLst>
          </p:nvPr>
        </p:nvGraphicFramePr>
        <p:xfrm>
          <a:off x="582168" y="2918314"/>
          <a:ext cx="10771632" cy="33148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Rechteck 10">
            <a:extLst>
              <a:ext uri="{FF2B5EF4-FFF2-40B4-BE49-F238E27FC236}">
                <a16:creationId xmlns:a16="http://schemas.microsoft.com/office/drawing/2014/main" id="{316707DD-ACAA-0D8B-42FC-E5946A0BF41E}"/>
              </a:ext>
            </a:extLst>
          </p:cNvPr>
          <p:cNvSpPr/>
          <p:nvPr/>
        </p:nvSpPr>
        <p:spPr>
          <a:xfrm>
            <a:off x="5593497" y="2492299"/>
            <a:ext cx="6265824" cy="3617758"/>
          </a:xfrm>
          <a:prstGeom prst="rect">
            <a:avLst/>
          </a:prstGeom>
        </p:spPr>
        <p:txBody>
          <a:bodyPr/>
          <a:lstStyle/>
          <a:p>
            <a:pPr lvl="0">
              <a:buChar char="•"/>
            </a:pPr>
            <a:endParaRPr lang="de-DE" sz="2000" dirty="0"/>
          </a:p>
        </p:txBody>
      </p:sp>
    </p:spTree>
    <p:extLst>
      <p:ext uri="{BB962C8B-B14F-4D97-AF65-F5344CB8AC3E}">
        <p14:creationId xmlns:p14="http://schemas.microsoft.com/office/powerpoint/2010/main" val="4112901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1249</Words>
  <Application>Microsoft Office PowerPoint</Application>
  <PresentationFormat>Breitbild</PresentationFormat>
  <Paragraphs>295</Paragraphs>
  <Slides>20</Slides>
  <Notes>3</Notes>
  <HiddenSlides>1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20</vt:i4>
      </vt:variant>
    </vt:vector>
  </HeadingPairs>
  <TitlesOfParts>
    <vt:vector size="25" baseType="lpstr">
      <vt:lpstr>Aptos</vt:lpstr>
      <vt:lpstr>Aptos Display</vt:lpstr>
      <vt:lpstr>Arial</vt:lpstr>
      <vt:lpstr>Calibri</vt:lpstr>
      <vt:lpstr>Office</vt:lpstr>
      <vt:lpstr>Contained Availability Groups</vt:lpstr>
      <vt:lpstr>André Wittmer Wittmer IT-Services</vt:lpstr>
      <vt:lpstr>What is an Availability Group?</vt:lpstr>
      <vt:lpstr>Availability Groups Pro and Con</vt:lpstr>
      <vt:lpstr>Contained system databases</vt:lpstr>
      <vt:lpstr>Contained Availability Groups: Whats new?</vt:lpstr>
      <vt:lpstr>How to create a Contained AG?</vt:lpstr>
      <vt:lpstr>Sysadmin in contained AG</vt:lpstr>
      <vt:lpstr>Contained System Databases – Database Options</vt:lpstr>
      <vt:lpstr>Feature support </vt:lpstr>
      <vt:lpstr>SQL-Server Agent </vt:lpstr>
      <vt:lpstr>Backup Databases</vt:lpstr>
      <vt:lpstr>Desaster Recovery</vt:lpstr>
      <vt:lpstr>Transparent Data Encryption</vt:lpstr>
      <vt:lpstr>Service Master Key Encryption</vt:lpstr>
      <vt:lpstr>Machine Key on Linux</vt:lpstr>
      <vt:lpstr>Dynamic View Changes for CAG</vt:lpstr>
      <vt:lpstr>Whats missing or not supported in CAG?</vt:lpstr>
      <vt:lpstr>Final Insights!</vt:lpstr>
      <vt:lpstr>Any 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Andre Wittmer</dc:creator>
  <cp:lastModifiedBy>Andre Wittmer</cp:lastModifiedBy>
  <cp:revision>5</cp:revision>
  <dcterms:created xsi:type="dcterms:W3CDTF">2025-03-15T07:59:32Z</dcterms:created>
  <dcterms:modified xsi:type="dcterms:W3CDTF">2025-09-22T11:04:27Z</dcterms:modified>
</cp:coreProperties>
</file>